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4" r:id="rId11"/>
    <p:sldId id="262" r:id="rId12"/>
    <p:sldId id="265" r:id="rId13"/>
    <p:sldId id="263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acifico" panose="020B0604020202020204" charset="0"/>
      <p:regular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9CEB90-7254-451E-AFEA-83B3A145183A}" v="9" dt="2020-10-28T09:17:21.874"/>
    <p1510:client id="{233327D7-7D54-42FB-B413-E21E0E4C748A}" v="4" dt="2020-10-20T20:41:17.272"/>
    <p1510:client id="{295BC594-C59F-4CF7-BFBF-2BAA6C9B1E78}" v="19" dt="2020-11-04T03:23:47.467"/>
    <p1510:client id="{72B87821-EFF7-4776-98A8-EE7D879914E7}" v="5" dt="2020-11-04T03:13:52.470"/>
    <p1510:client id="{7C741077-17A9-489E-A80B-A82A4F06C6E7}" v="3" dt="2020-10-20T23:21:25.277"/>
    <p1510:client id="{809D0855-2AED-4543-98F1-2D602693DFDF}" v="208" dt="2020-10-28T04:47:56.499"/>
    <p1510:client id="{8E1FF4C8-7699-461E-B6B2-2CCEACF2DC08}" v="93" dt="2020-11-04T03:16:17.875"/>
    <p1510:client id="{931CA668-075F-4892-8420-CA3E5D03D49A}" v="3" dt="2020-11-04T03:59:42.620"/>
    <p1510:client id="{9BE33FBA-A725-45D5-80BD-FAF1134C0647}" v="2" dt="2020-10-20T22:57:24.895"/>
    <p1510:client id="{AC43F219-84B3-5B7F-EFA6-2F2EDC06DA3B}" v="8" dt="2020-10-28T09:14:11.498"/>
    <p1510:client id="{AE0495C2-D8F9-4B7E-A6A7-8CA3D480B2D8}" v="495" dt="2020-10-20T05:00:09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del, Shanya" userId="S::schandel@radford.edu::d60c61ec-bf4c-4ad2-a853-710d2b97efc2" providerId="AD" clId="Web-{C7C6FD32-E14F-4056-B830-4367920015D3}"/>
    <pc:docChg chg="modSld">
      <pc:chgData name="Chandel, Shanya" userId="S::schandel@radford.edu::d60c61ec-bf4c-4ad2-a853-710d2b97efc2" providerId="AD" clId="Web-{C7C6FD32-E14F-4056-B830-4367920015D3}" dt="2020-10-19T15:37:36.082" v="8" actId="20577"/>
      <pc:docMkLst>
        <pc:docMk/>
      </pc:docMkLst>
      <pc:sldChg chg="modSp">
        <pc:chgData name="Chandel, Shanya" userId="S::schandel@radford.edu::d60c61ec-bf4c-4ad2-a853-710d2b97efc2" providerId="AD" clId="Web-{C7C6FD32-E14F-4056-B830-4367920015D3}" dt="2020-10-19T07:38:33.866" v="3" actId="20577"/>
        <pc:sldMkLst>
          <pc:docMk/>
          <pc:sldMk cId="0" sldId="256"/>
        </pc:sldMkLst>
        <pc:spChg chg="mod">
          <ac:chgData name="Chandel, Shanya" userId="S::schandel@radford.edu::d60c61ec-bf4c-4ad2-a853-710d2b97efc2" providerId="AD" clId="Web-{C7C6FD32-E14F-4056-B830-4367920015D3}" dt="2020-10-19T07:38:33.866" v="3" actId="20577"/>
          <ac:spMkLst>
            <pc:docMk/>
            <pc:sldMk cId="0" sldId="256"/>
            <ac:spMk id="87" creationId="{00000000-0000-0000-0000-000000000000}"/>
          </ac:spMkLst>
        </pc:spChg>
      </pc:sldChg>
      <pc:sldChg chg="modSp">
        <pc:chgData name="Chandel, Shanya" userId="S::schandel@radford.edu::d60c61ec-bf4c-4ad2-a853-710d2b97efc2" providerId="AD" clId="Web-{C7C6FD32-E14F-4056-B830-4367920015D3}" dt="2020-10-19T15:37:23.519" v="4" actId="20577"/>
        <pc:sldMkLst>
          <pc:docMk/>
          <pc:sldMk cId="0" sldId="257"/>
        </pc:sldMkLst>
        <pc:spChg chg="mod">
          <ac:chgData name="Chandel, Shanya" userId="S::schandel@radford.edu::d60c61ec-bf4c-4ad2-a853-710d2b97efc2" providerId="AD" clId="Web-{C7C6FD32-E14F-4056-B830-4367920015D3}" dt="2020-10-19T15:37:23.519" v="4" actId="20577"/>
          <ac:spMkLst>
            <pc:docMk/>
            <pc:sldMk cId="0" sldId="257"/>
            <ac:spMk id="97" creationId="{00000000-0000-0000-0000-000000000000}"/>
          </ac:spMkLst>
        </pc:spChg>
      </pc:sldChg>
      <pc:sldChg chg="modSp">
        <pc:chgData name="Chandel, Shanya" userId="S::schandel@radford.edu::d60c61ec-bf4c-4ad2-a853-710d2b97efc2" providerId="AD" clId="Web-{C7C6FD32-E14F-4056-B830-4367920015D3}" dt="2020-10-19T15:37:36.082" v="8" actId="20577"/>
        <pc:sldMkLst>
          <pc:docMk/>
          <pc:sldMk cId="0" sldId="263"/>
        </pc:sldMkLst>
        <pc:spChg chg="mod">
          <ac:chgData name="Chandel, Shanya" userId="S::schandel@radford.edu::d60c61ec-bf4c-4ad2-a853-710d2b97efc2" providerId="AD" clId="Web-{C7C6FD32-E14F-4056-B830-4367920015D3}" dt="2020-10-19T15:37:36.082" v="8" actId="20577"/>
          <ac:spMkLst>
            <pc:docMk/>
            <pc:sldMk cId="0" sldId="263"/>
            <ac:spMk id="151" creationId="{00000000-0000-0000-0000-000000000000}"/>
          </ac:spMkLst>
        </pc:spChg>
      </pc:sldChg>
    </pc:docChg>
  </pc:docChgLst>
  <pc:docChgLst>
    <pc:chgData name="Wurster, Dane" userId="S::dwurster@radford.edu::694a5c47-543b-4eea-b287-965864da4fa3" providerId="AD" clId="Web-{25E8FD32-A302-4F0C-8725-EFDF1263E987}"/>
    <pc:docChg chg="modSld">
      <pc:chgData name="Wurster, Dane" userId="S::dwurster@radford.edu::694a5c47-543b-4eea-b287-965864da4fa3" providerId="AD" clId="Web-{25E8FD32-A302-4F0C-8725-EFDF1263E987}" dt="2020-10-19T23:33:34.468" v="3" actId="20577"/>
      <pc:docMkLst>
        <pc:docMk/>
      </pc:docMkLst>
      <pc:sldChg chg="modSp">
        <pc:chgData name="Wurster, Dane" userId="S::dwurster@radford.edu::694a5c47-543b-4eea-b287-965864da4fa3" providerId="AD" clId="Web-{25E8FD32-A302-4F0C-8725-EFDF1263E987}" dt="2020-10-19T23:33:34.468" v="3" actId="20577"/>
        <pc:sldMkLst>
          <pc:docMk/>
          <pc:sldMk cId="0" sldId="263"/>
        </pc:sldMkLst>
        <pc:spChg chg="mod">
          <ac:chgData name="Wurster, Dane" userId="S::dwurster@radford.edu::694a5c47-543b-4eea-b287-965864da4fa3" providerId="AD" clId="Web-{25E8FD32-A302-4F0C-8725-EFDF1263E987}" dt="2020-10-19T23:33:34.468" v="3" actId="20577"/>
          <ac:spMkLst>
            <pc:docMk/>
            <pc:sldMk cId="0" sldId="263"/>
            <ac:spMk id="152" creationId="{00000000-0000-0000-0000-000000000000}"/>
          </ac:spMkLst>
        </pc:spChg>
      </pc:sldChg>
    </pc:docChg>
  </pc:docChgLst>
  <pc:docChgLst>
    <pc:chgData name="Chandel, Shanya" userId="S::schandel@radford.edu::d60c61ec-bf4c-4ad2-a853-710d2b97efc2" providerId="AD" clId="Web-{AC43F219-84B3-5B7F-EFA6-2F2EDC06DA3B}"/>
    <pc:docChg chg="modSld">
      <pc:chgData name="Chandel, Shanya" userId="S::schandel@radford.edu::d60c61ec-bf4c-4ad2-a853-710d2b97efc2" providerId="AD" clId="Web-{AC43F219-84B3-5B7F-EFA6-2F2EDC06DA3B}" dt="2020-10-28T09:14:11.498" v="7" actId="20577"/>
      <pc:docMkLst>
        <pc:docMk/>
      </pc:docMkLst>
      <pc:sldChg chg="modSp">
        <pc:chgData name="Chandel, Shanya" userId="S::schandel@radford.edu::d60c61ec-bf4c-4ad2-a853-710d2b97efc2" providerId="AD" clId="Web-{AC43F219-84B3-5B7F-EFA6-2F2EDC06DA3B}" dt="2020-10-28T09:14:11.498" v="7" actId="20577"/>
        <pc:sldMkLst>
          <pc:docMk/>
          <pc:sldMk cId="1520658149" sldId="265"/>
        </pc:sldMkLst>
        <pc:spChg chg="mod">
          <ac:chgData name="Chandel, Shanya" userId="S::schandel@radford.edu::d60c61ec-bf4c-4ad2-a853-710d2b97efc2" providerId="AD" clId="Web-{AC43F219-84B3-5B7F-EFA6-2F2EDC06DA3B}" dt="2020-10-28T09:14:11.498" v="7" actId="20577"/>
          <ac:spMkLst>
            <pc:docMk/>
            <pc:sldMk cId="1520658149" sldId="265"/>
            <ac:spMk id="143" creationId="{00000000-0000-0000-0000-000000000000}"/>
          </ac:spMkLst>
        </pc:spChg>
      </pc:sldChg>
    </pc:docChg>
  </pc:docChgLst>
  <pc:docChgLst>
    <pc:chgData name="Ha, Amy" userId="3bcc541d-bf51-4f3e-ad7f-6c688208b60f" providerId="ADAL" clId="{660E7B5D-089E-BB45-B50B-28DD60B095F9}"/>
    <pc:docChg chg="undo custSel addSld delSld modSld">
      <pc:chgData name="Ha, Amy" userId="3bcc541d-bf51-4f3e-ad7f-6c688208b60f" providerId="ADAL" clId="{660E7B5D-089E-BB45-B50B-28DD60B095F9}" dt="2020-10-21T00:06:08.273" v="116" actId="20577"/>
      <pc:docMkLst>
        <pc:docMk/>
      </pc:docMkLst>
      <pc:sldChg chg="modSp">
        <pc:chgData name="Ha, Amy" userId="3bcc541d-bf51-4f3e-ad7f-6c688208b60f" providerId="ADAL" clId="{660E7B5D-089E-BB45-B50B-28DD60B095F9}" dt="2020-10-21T00:01:22.232" v="26" actId="1076"/>
        <pc:sldMkLst>
          <pc:docMk/>
          <pc:sldMk cId="0" sldId="256"/>
        </pc:sldMkLst>
        <pc:spChg chg="mod">
          <ac:chgData name="Ha, Amy" userId="3bcc541d-bf51-4f3e-ad7f-6c688208b60f" providerId="ADAL" clId="{660E7B5D-089E-BB45-B50B-28DD60B095F9}" dt="2020-10-21T00:01:22.232" v="26" actId="1076"/>
          <ac:spMkLst>
            <pc:docMk/>
            <pc:sldMk cId="0" sldId="256"/>
            <ac:spMk id="91" creationId="{00000000-0000-0000-0000-000000000000}"/>
          </ac:spMkLst>
        </pc:spChg>
      </pc:sldChg>
      <pc:sldChg chg="addSp delSp modSp add del">
        <pc:chgData name="Ha, Amy" userId="3bcc541d-bf51-4f3e-ad7f-6c688208b60f" providerId="ADAL" clId="{660E7B5D-089E-BB45-B50B-28DD60B095F9}" dt="2020-10-21T00:00:38.297" v="13" actId="20577"/>
        <pc:sldMkLst>
          <pc:docMk/>
          <pc:sldMk cId="0" sldId="257"/>
        </pc:sldMkLst>
        <pc:spChg chg="add mod">
          <ac:chgData name="Ha, Amy" userId="3bcc541d-bf51-4f3e-ad7f-6c688208b60f" providerId="ADAL" clId="{660E7B5D-089E-BB45-B50B-28DD60B095F9}" dt="2020-10-21T00:00:38.297" v="13" actId="20577"/>
          <ac:spMkLst>
            <pc:docMk/>
            <pc:sldMk cId="0" sldId="257"/>
            <ac:spMk id="2" creationId="{9B8C762A-C1A6-C044-9E65-22B19C14DBD9}"/>
          </ac:spMkLst>
        </pc:spChg>
        <pc:spChg chg="add del">
          <ac:chgData name="Ha, Amy" userId="3bcc541d-bf51-4f3e-ad7f-6c688208b60f" providerId="ADAL" clId="{660E7B5D-089E-BB45-B50B-28DD60B095F9}" dt="2020-10-21T00:00:14.173" v="1" actId="22"/>
          <ac:spMkLst>
            <pc:docMk/>
            <pc:sldMk cId="0" sldId="257"/>
            <ac:spMk id="6" creationId="{C0667962-4D6B-9340-B5B1-444AA8924DA8}"/>
          </ac:spMkLst>
        </pc:spChg>
      </pc:sldChg>
      <pc:sldChg chg="addSp modSp">
        <pc:chgData name="Ha, Amy" userId="3bcc541d-bf51-4f3e-ad7f-6c688208b60f" providerId="ADAL" clId="{660E7B5D-089E-BB45-B50B-28DD60B095F9}" dt="2020-10-21T00:02:27.954" v="52" actId="20577"/>
        <pc:sldMkLst>
          <pc:docMk/>
          <pc:sldMk cId="0" sldId="258"/>
        </pc:sldMkLst>
        <pc:spChg chg="add mod">
          <ac:chgData name="Ha, Amy" userId="3bcc541d-bf51-4f3e-ad7f-6c688208b60f" providerId="ADAL" clId="{660E7B5D-089E-BB45-B50B-28DD60B095F9}" dt="2020-10-21T00:02:03.955" v="38" actId="20577"/>
          <ac:spMkLst>
            <pc:docMk/>
            <pc:sldMk cId="0" sldId="258"/>
            <ac:spMk id="2" creationId="{57523AD8-6062-AB4C-ABC7-74F69655C7CE}"/>
          </ac:spMkLst>
        </pc:spChg>
        <pc:spChg chg="mod">
          <ac:chgData name="Ha, Amy" userId="3bcc541d-bf51-4f3e-ad7f-6c688208b60f" providerId="ADAL" clId="{660E7B5D-089E-BB45-B50B-28DD60B095F9}" dt="2020-10-21T00:02:27.954" v="52" actId="20577"/>
          <ac:spMkLst>
            <pc:docMk/>
            <pc:sldMk cId="0" sldId="258"/>
            <ac:spMk id="108" creationId="{00000000-0000-0000-0000-000000000000}"/>
          </ac:spMkLst>
        </pc:spChg>
      </pc:sldChg>
      <pc:sldChg chg="addSp modSp">
        <pc:chgData name="Ha, Amy" userId="3bcc541d-bf51-4f3e-ad7f-6c688208b60f" providerId="ADAL" clId="{660E7B5D-089E-BB45-B50B-28DD60B095F9}" dt="2020-10-21T00:03:50.548" v="84" actId="20577"/>
        <pc:sldMkLst>
          <pc:docMk/>
          <pc:sldMk cId="0" sldId="259"/>
        </pc:sldMkLst>
        <pc:spChg chg="add mod">
          <ac:chgData name="Ha, Amy" userId="3bcc541d-bf51-4f3e-ad7f-6c688208b60f" providerId="ADAL" clId="{660E7B5D-089E-BB45-B50B-28DD60B095F9}" dt="2020-10-21T00:02:50.046" v="69" actId="20577"/>
          <ac:spMkLst>
            <pc:docMk/>
            <pc:sldMk cId="0" sldId="259"/>
            <ac:spMk id="2" creationId="{84FB22AB-1BF5-574B-B710-9CE2FF3ABA45}"/>
          </ac:spMkLst>
        </pc:spChg>
        <pc:spChg chg="mod">
          <ac:chgData name="Ha, Amy" userId="3bcc541d-bf51-4f3e-ad7f-6c688208b60f" providerId="ADAL" clId="{660E7B5D-089E-BB45-B50B-28DD60B095F9}" dt="2020-10-21T00:03:50.548" v="84" actId="20577"/>
          <ac:spMkLst>
            <pc:docMk/>
            <pc:sldMk cId="0" sldId="259"/>
            <ac:spMk id="115" creationId="{00000000-0000-0000-0000-000000000000}"/>
          </ac:spMkLst>
        </pc:spChg>
      </pc:sldChg>
      <pc:sldChg chg="addSp modSp">
        <pc:chgData name="Ha, Amy" userId="3bcc541d-bf51-4f3e-ad7f-6c688208b60f" providerId="ADAL" clId="{660E7B5D-089E-BB45-B50B-28DD60B095F9}" dt="2020-10-21T00:04:00.288" v="86" actId="20577"/>
        <pc:sldMkLst>
          <pc:docMk/>
          <pc:sldMk cId="0" sldId="260"/>
        </pc:sldMkLst>
        <pc:spChg chg="add">
          <ac:chgData name="Ha, Amy" userId="3bcc541d-bf51-4f3e-ad7f-6c688208b60f" providerId="ADAL" clId="{660E7B5D-089E-BB45-B50B-28DD60B095F9}" dt="2020-10-21T00:03:56.480" v="85" actId="22"/>
          <ac:spMkLst>
            <pc:docMk/>
            <pc:sldMk cId="0" sldId="260"/>
            <ac:spMk id="2" creationId="{2BD9909C-9936-D841-82BD-F93BFCFF8A8D}"/>
          </ac:spMkLst>
        </pc:spChg>
        <pc:spChg chg="mod">
          <ac:chgData name="Ha, Amy" userId="3bcc541d-bf51-4f3e-ad7f-6c688208b60f" providerId="ADAL" clId="{660E7B5D-089E-BB45-B50B-28DD60B095F9}" dt="2020-10-21T00:04:00.288" v="86" actId="20577"/>
          <ac:spMkLst>
            <pc:docMk/>
            <pc:sldMk cId="0" sldId="260"/>
            <ac:spMk id="125" creationId="{00000000-0000-0000-0000-000000000000}"/>
          </ac:spMkLst>
        </pc:spChg>
      </pc:sldChg>
      <pc:sldChg chg="addSp modSp">
        <pc:chgData name="Ha, Amy" userId="3bcc541d-bf51-4f3e-ad7f-6c688208b60f" providerId="ADAL" clId="{660E7B5D-089E-BB45-B50B-28DD60B095F9}" dt="2020-10-21T00:05:06.140" v="94" actId="1076"/>
        <pc:sldMkLst>
          <pc:docMk/>
          <pc:sldMk cId="0" sldId="261"/>
        </pc:sldMkLst>
        <pc:spChg chg="add">
          <ac:chgData name="Ha, Amy" userId="3bcc541d-bf51-4f3e-ad7f-6c688208b60f" providerId="ADAL" clId="{660E7B5D-089E-BB45-B50B-28DD60B095F9}" dt="2020-10-21T00:04:17.633" v="87" actId="22"/>
          <ac:spMkLst>
            <pc:docMk/>
            <pc:sldMk cId="0" sldId="261"/>
            <ac:spMk id="2" creationId="{0CFA046A-C30B-6047-9AC1-5828D5C331D0}"/>
          </ac:spMkLst>
        </pc:spChg>
        <pc:spChg chg="mod">
          <ac:chgData name="Ha, Amy" userId="3bcc541d-bf51-4f3e-ad7f-6c688208b60f" providerId="ADAL" clId="{660E7B5D-089E-BB45-B50B-28DD60B095F9}" dt="2020-10-21T00:05:06.140" v="94" actId="1076"/>
          <ac:spMkLst>
            <pc:docMk/>
            <pc:sldMk cId="0" sldId="261"/>
            <ac:spMk id="134" creationId="{00000000-0000-0000-0000-000000000000}"/>
          </ac:spMkLst>
        </pc:spChg>
      </pc:sldChg>
      <pc:sldChg chg="addSp modSp">
        <pc:chgData name="Ha, Amy" userId="3bcc541d-bf51-4f3e-ad7f-6c688208b60f" providerId="ADAL" clId="{660E7B5D-089E-BB45-B50B-28DD60B095F9}" dt="2020-10-21T00:05:39.677" v="101" actId="1076"/>
        <pc:sldMkLst>
          <pc:docMk/>
          <pc:sldMk cId="0" sldId="262"/>
        </pc:sldMkLst>
        <pc:spChg chg="add">
          <ac:chgData name="Ha, Amy" userId="3bcc541d-bf51-4f3e-ad7f-6c688208b60f" providerId="ADAL" clId="{660E7B5D-089E-BB45-B50B-28DD60B095F9}" dt="2020-10-21T00:04:19.809" v="88" actId="22"/>
          <ac:spMkLst>
            <pc:docMk/>
            <pc:sldMk cId="0" sldId="262"/>
            <ac:spMk id="2" creationId="{FAA75CF5-DAC5-0C4A-9FB1-F2E4EBC36708}"/>
          </ac:spMkLst>
        </pc:spChg>
        <pc:spChg chg="mod">
          <ac:chgData name="Ha, Amy" userId="3bcc541d-bf51-4f3e-ad7f-6c688208b60f" providerId="ADAL" clId="{660E7B5D-089E-BB45-B50B-28DD60B095F9}" dt="2020-10-21T00:05:39.677" v="101" actId="1076"/>
          <ac:spMkLst>
            <pc:docMk/>
            <pc:sldMk cId="0" sldId="262"/>
            <ac:spMk id="143" creationId="{00000000-0000-0000-0000-000000000000}"/>
          </ac:spMkLst>
        </pc:spChg>
      </pc:sldChg>
      <pc:sldChg chg="addSp delSp modSp">
        <pc:chgData name="Ha, Amy" userId="3bcc541d-bf51-4f3e-ad7f-6c688208b60f" providerId="ADAL" clId="{660E7B5D-089E-BB45-B50B-28DD60B095F9}" dt="2020-10-21T00:06:08.273" v="116" actId="20577"/>
        <pc:sldMkLst>
          <pc:docMk/>
          <pc:sldMk cId="0" sldId="263"/>
        </pc:sldMkLst>
        <pc:spChg chg="add mod">
          <ac:chgData name="Ha, Amy" userId="3bcc541d-bf51-4f3e-ad7f-6c688208b60f" providerId="ADAL" clId="{660E7B5D-089E-BB45-B50B-28DD60B095F9}" dt="2020-10-21T00:06:08.273" v="116" actId="20577"/>
          <ac:spMkLst>
            <pc:docMk/>
            <pc:sldMk cId="0" sldId="263"/>
            <ac:spMk id="3" creationId="{249EBCB1-9897-E743-A42A-1EB01521C255}"/>
          </ac:spMkLst>
        </pc:spChg>
        <pc:spChg chg="add del">
          <ac:chgData name="Ha, Amy" userId="3bcc541d-bf51-4f3e-ad7f-6c688208b60f" providerId="ADAL" clId="{660E7B5D-089E-BB45-B50B-28DD60B095F9}" dt="2020-10-21T00:05:58.460" v="104" actId="22"/>
          <ac:spMkLst>
            <pc:docMk/>
            <pc:sldMk cId="0" sldId="263"/>
            <ac:spMk id="8" creationId="{C6A9B688-0453-C543-8ED7-7C9D1210ED50}"/>
          </ac:spMkLst>
        </pc:spChg>
      </pc:sldChg>
      <pc:sldChg chg="modSp add">
        <pc:chgData name="Ha, Amy" userId="3bcc541d-bf51-4f3e-ad7f-6c688208b60f" providerId="ADAL" clId="{660E7B5D-089E-BB45-B50B-28DD60B095F9}" dt="2020-10-21T00:04:54.054" v="92" actId="1076"/>
        <pc:sldMkLst>
          <pc:docMk/>
          <pc:sldMk cId="4236194999" sldId="264"/>
        </pc:sldMkLst>
        <pc:spChg chg="mod">
          <ac:chgData name="Ha, Amy" userId="3bcc541d-bf51-4f3e-ad7f-6c688208b60f" providerId="ADAL" clId="{660E7B5D-089E-BB45-B50B-28DD60B095F9}" dt="2020-10-21T00:04:54.054" v="92" actId="1076"/>
          <ac:spMkLst>
            <pc:docMk/>
            <pc:sldMk cId="4236194999" sldId="264"/>
            <ac:spMk id="134" creationId="{00000000-0000-0000-0000-000000000000}"/>
          </ac:spMkLst>
        </pc:spChg>
      </pc:sldChg>
      <pc:sldChg chg="modSp add">
        <pc:chgData name="Ha, Amy" userId="3bcc541d-bf51-4f3e-ad7f-6c688208b60f" providerId="ADAL" clId="{660E7B5D-089E-BB45-B50B-28DD60B095F9}" dt="2020-10-21T00:05:45.940" v="102" actId="1076"/>
        <pc:sldMkLst>
          <pc:docMk/>
          <pc:sldMk cId="1520658149" sldId="265"/>
        </pc:sldMkLst>
        <pc:spChg chg="mod">
          <ac:chgData name="Ha, Amy" userId="3bcc541d-bf51-4f3e-ad7f-6c688208b60f" providerId="ADAL" clId="{660E7B5D-089E-BB45-B50B-28DD60B095F9}" dt="2020-10-21T00:05:45.940" v="102" actId="1076"/>
          <ac:spMkLst>
            <pc:docMk/>
            <pc:sldMk cId="1520658149" sldId="265"/>
            <ac:spMk id="143" creationId="{00000000-0000-0000-0000-000000000000}"/>
          </ac:spMkLst>
        </pc:spChg>
      </pc:sldChg>
    </pc:docChg>
  </pc:docChgLst>
  <pc:docChgLst>
    <pc:chgData name="Wurster, Dane" userId="S::dwurster@radford.edu::694a5c47-543b-4eea-b287-965864da4fa3" providerId="AD" clId="Web-{9BE33FBA-A725-45D5-80BD-FAF1134C0647}"/>
    <pc:docChg chg="modSld">
      <pc:chgData name="Wurster, Dane" userId="S::dwurster@radford.edu::694a5c47-543b-4eea-b287-965864da4fa3" providerId="AD" clId="Web-{9BE33FBA-A725-45D5-80BD-FAF1134C0647}" dt="2020-10-20T22:57:24.895" v="1" actId="1076"/>
      <pc:docMkLst>
        <pc:docMk/>
      </pc:docMkLst>
      <pc:sldChg chg="modSp">
        <pc:chgData name="Wurster, Dane" userId="S::dwurster@radford.edu::694a5c47-543b-4eea-b287-965864da4fa3" providerId="AD" clId="Web-{9BE33FBA-A725-45D5-80BD-FAF1134C0647}" dt="2020-10-20T22:57:24.895" v="1" actId="1076"/>
        <pc:sldMkLst>
          <pc:docMk/>
          <pc:sldMk cId="0" sldId="261"/>
        </pc:sldMkLst>
        <pc:cxnChg chg="mod">
          <ac:chgData name="Wurster, Dane" userId="S::dwurster@radford.edu::694a5c47-543b-4eea-b287-965864da4fa3" providerId="AD" clId="Web-{9BE33FBA-A725-45D5-80BD-FAF1134C0647}" dt="2020-10-20T22:57:24.895" v="1" actId="1076"/>
          <ac:cxnSpMkLst>
            <pc:docMk/>
            <pc:sldMk cId="0" sldId="261"/>
            <ac:cxnSpMk id="136" creationId="{00000000-0000-0000-0000-000000000000}"/>
          </ac:cxnSpMkLst>
        </pc:cxnChg>
      </pc:sldChg>
    </pc:docChg>
  </pc:docChgLst>
  <pc:docChgLst>
    <pc:chgData name="Wurster, Dane" userId="S::dwurster@radford.edu::694a5c47-543b-4eea-b287-965864da4fa3" providerId="AD" clId="Web-{60983AFA-991F-451A-9204-349A705A1F2E}"/>
    <pc:docChg chg="modSld">
      <pc:chgData name="Wurster, Dane" userId="S::dwurster@radford.edu::694a5c47-543b-4eea-b287-965864da4fa3" providerId="AD" clId="Web-{60983AFA-991F-451A-9204-349A705A1F2E}" dt="2020-10-19T20:43:06.100" v="37" actId="20577"/>
      <pc:docMkLst>
        <pc:docMk/>
      </pc:docMkLst>
      <pc:sldChg chg="modSp">
        <pc:chgData name="Wurster, Dane" userId="S::dwurster@radford.edu::694a5c47-543b-4eea-b287-965864da4fa3" providerId="AD" clId="Web-{60983AFA-991F-451A-9204-349A705A1F2E}" dt="2020-10-19T20:41:55.208" v="27" actId="20577"/>
        <pc:sldMkLst>
          <pc:docMk/>
          <pc:sldMk cId="0" sldId="259"/>
        </pc:sldMkLst>
        <pc:spChg chg="mod">
          <ac:chgData name="Wurster, Dane" userId="S::dwurster@radford.edu::694a5c47-543b-4eea-b287-965864da4fa3" providerId="AD" clId="Web-{60983AFA-991F-451A-9204-349A705A1F2E}" dt="2020-10-19T20:41:55.208" v="27" actId="20577"/>
          <ac:spMkLst>
            <pc:docMk/>
            <pc:sldMk cId="0" sldId="259"/>
            <ac:spMk id="115" creationId="{00000000-0000-0000-0000-000000000000}"/>
          </ac:spMkLst>
        </pc:spChg>
        <pc:picChg chg="mod">
          <ac:chgData name="Wurster, Dane" userId="S::dwurster@radford.edu::694a5c47-543b-4eea-b287-965864da4fa3" providerId="AD" clId="Web-{60983AFA-991F-451A-9204-349A705A1F2E}" dt="2020-10-19T20:41:13.894" v="23" actId="14100"/>
          <ac:picMkLst>
            <pc:docMk/>
            <pc:sldMk cId="0" sldId="259"/>
            <ac:picMk id="117" creationId="{00000000-0000-0000-0000-000000000000}"/>
          </ac:picMkLst>
        </pc:picChg>
      </pc:sldChg>
      <pc:sldChg chg="modSp">
        <pc:chgData name="Wurster, Dane" userId="S::dwurster@radford.edu::694a5c47-543b-4eea-b287-965864da4fa3" providerId="AD" clId="Web-{60983AFA-991F-451A-9204-349A705A1F2E}" dt="2020-10-19T20:43:06.100" v="37" actId="20577"/>
        <pc:sldMkLst>
          <pc:docMk/>
          <pc:sldMk cId="0" sldId="261"/>
        </pc:sldMkLst>
        <pc:spChg chg="mod">
          <ac:chgData name="Wurster, Dane" userId="S::dwurster@radford.edu::694a5c47-543b-4eea-b287-965864da4fa3" providerId="AD" clId="Web-{60983AFA-991F-451A-9204-349A705A1F2E}" dt="2020-10-19T20:43:06.100" v="37" actId="20577"/>
          <ac:spMkLst>
            <pc:docMk/>
            <pc:sldMk cId="0" sldId="261"/>
            <ac:spMk id="134" creationId="{00000000-0000-0000-0000-000000000000}"/>
          </ac:spMkLst>
        </pc:spChg>
      </pc:sldChg>
      <pc:sldChg chg="modSp">
        <pc:chgData name="Wurster, Dane" userId="S::dwurster@radford.edu::694a5c47-543b-4eea-b287-965864da4fa3" providerId="AD" clId="Web-{60983AFA-991F-451A-9204-349A705A1F2E}" dt="2020-10-19T20:42:18.865" v="32" actId="20577"/>
        <pc:sldMkLst>
          <pc:docMk/>
          <pc:sldMk cId="0" sldId="262"/>
        </pc:sldMkLst>
        <pc:spChg chg="mod">
          <ac:chgData name="Wurster, Dane" userId="S::dwurster@radford.edu::694a5c47-543b-4eea-b287-965864da4fa3" providerId="AD" clId="Web-{60983AFA-991F-451A-9204-349A705A1F2E}" dt="2020-10-19T20:42:18.865" v="32" actId="20577"/>
          <ac:spMkLst>
            <pc:docMk/>
            <pc:sldMk cId="0" sldId="262"/>
            <ac:spMk id="143" creationId="{00000000-0000-0000-0000-000000000000}"/>
          </ac:spMkLst>
        </pc:spChg>
      </pc:sldChg>
    </pc:docChg>
  </pc:docChgLst>
  <pc:docChgLst>
    <pc:chgData name="Harris, Jayla" userId="S::jharris950@radford.edu::15e90384-e87a-4e8a-af98-5b0d7c7a7a09" providerId="AD" clId="Web-{72B87821-EFF7-4776-98A8-EE7D879914E7}"/>
    <pc:docChg chg="modSld">
      <pc:chgData name="Harris, Jayla" userId="S::jharris950@radford.edu::15e90384-e87a-4e8a-af98-5b0d7c7a7a09" providerId="AD" clId="Web-{72B87821-EFF7-4776-98A8-EE7D879914E7}" dt="2020-11-04T03:13:47.423" v="3" actId="20577"/>
      <pc:docMkLst>
        <pc:docMk/>
      </pc:docMkLst>
      <pc:sldChg chg="modSp">
        <pc:chgData name="Harris, Jayla" userId="S::jharris950@radford.edu::15e90384-e87a-4e8a-af98-5b0d7c7a7a09" providerId="AD" clId="Web-{72B87821-EFF7-4776-98A8-EE7D879914E7}" dt="2020-11-04T03:13:47.423" v="3" actId="20577"/>
        <pc:sldMkLst>
          <pc:docMk/>
          <pc:sldMk cId="0" sldId="259"/>
        </pc:sldMkLst>
        <pc:spChg chg="mod">
          <ac:chgData name="Harris, Jayla" userId="S::jharris950@radford.edu::15e90384-e87a-4e8a-af98-5b0d7c7a7a09" providerId="AD" clId="Web-{72B87821-EFF7-4776-98A8-EE7D879914E7}" dt="2020-11-04T03:13:47.423" v="3" actId="20577"/>
          <ac:spMkLst>
            <pc:docMk/>
            <pc:sldMk cId="0" sldId="259"/>
            <ac:spMk id="115" creationId="{00000000-0000-0000-0000-000000000000}"/>
          </ac:spMkLst>
        </pc:spChg>
      </pc:sldChg>
    </pc:docChg>
  </pc:docChgLst>
  <pc:docChgLst>
    <pc:chgData name="Wurster, Dane" userId="S::dwurster@radford.edu::694a5c47-543b-4eea-b287-965864da4fa3" providerId="AD" clId="Web-{2D5EF45D-10B0-4056-A492-BE9972DEBAEC}"/>
    <pc:docChg chg="modSld">
      <pc:chgData name="Wurster, Dane" userId="S::dwurster@radford.edu::694a5c47-543b-4eea-b287-965864da4fa3" providerId="AD" clId="Web-{2D5EF45D-10B0-4056-A492-BE9972DEBAEC}" dt="2020-10-19T19:51:34.424" v="9" actId="14100"/>
      <pc:docMkLst>
        <pc:docMk/>
      </pc:docMkLst>
      <pc:sldChg chg="modSp">
        <pc:chgData name="Wurster, Dane" userId="S::dwurster@radford.edu::694a5c47-543b-4eea-b287-965864da4fa3" providerId="AD" clId="Web-{2D5EF45D-10B0-4056-A492-BE9972DEBAEC}" dt="2020-10-19T19:51:34.424" v="9" actId="14100"/>
        <pc:sldMkLst>
          <pc:docMk/>
          <pc:sldMk cId="0" sldId="256"/>
        </pc:sldMkLst>
        <pc:spChg chg="mod">
          <ac:chgData name="Wurster, Dane" userId="S::dwurster@radford.edu::694a5c47-543b-4eea-b287-965864da4fa3" providerId="AD" clId="Web-{2D5EF45D-10B0-4056-A492-BE9972DEBAEC}" dt="2020-10-19T19:51:34.424" v="9" actId="14100"/>
          <ac:spMkLst>
            <pc:docMk/>
            <pc:sldMk cId="0" sldId="256"/>
            <ac:spMk id="91" creationId="{00000000-0000-0000-0000-000000000000}"/>
          </ac:spMkLst>
        </pc:spChg>
      </pc:sldChg>
    </pc:docChg>
  </pc:docChgLst>
  <pc:docChgLst>
    <pc:chgData name="Lamparella, Jacob" userId="S::jlamparella@radford.edu::1b8c38e7-9896-4323-a6da-7e334a062af3" providerId="AD" clId="Web-{295BC594-C59F-4CF7-BFBF-2BAA6C9B1E78}"/>
    <pc:docChg chg="modSld">
      <pc:chgData name="Lamparella, Jacob" userId="S::jlamparella@radford.edu::1b8c38e7-9896-4323-a6da-7e334a062af3" providerId="AD" clId="Web-{295BC594-C59F-4CF7-BFBF-2BAA6C9B1E78}" dt="2020-11-04T03:23:47.467" v="16" actId="20577"/>
      <pc:docMkLst>
        <pc:docMk/>
      </pc:docMkLst>
      <pc:sldChg chg="modSp">
        <pc:chgData name="Lamparella, Jacob" userId="S::jlamparella@radford.edu::1b8c38e7-9896-4323-a6da-7e334a062af3" providerId="AD" clId="Web-{295BC594-C59F-4CF7-BFBF-2BAA6C9B1E78}" dt="2020-11-04T03:22:52.481" v="0" actId="20577"/>
        <pc:sldMkLst>
          <pc:docMk/>
          <pc:sldMk cId="0" sldId="257"/>
        </pc:sldMkLst>
        <pc:spChg chg="mod">
          <ac:chgData name="Lamparella, Jacob" userId="S::jlamparella@radford.edu::1b8c38e7-9896-4323-a6da-7e334a062af3" providerId="AD" clId="Web-{295BC594-C59F-4CF7-BFBF-2BAA6C9B1E78}" dt="2020-11-04T03:22:52.481" v="0" actId="20577"/>
          <ac:spMkLst>
            <pc:docMk/>
            <pc:sldMk cId="0" sldId="257"/>
            <ac:spMk id="97" creationId="{00000000-0000-0000-0000-000000000000}"/>
          </ac:spMkLst>
        </pc:spChg>
      </pc:sldChg>
      <pc:sldChg chg="modSp">
        <pc:chgData name="Lamparella, Jacob" userId="S::jlamparella@radford.edu::1b8c38e7-9896-4323-a6da-7e334a062af3" providerId="AD" clId="Web-{295BC594-C59F-4CF7-BFBF-2BAA6C9B1E78}" dt="2020-11-04T03:22:57.653" v="1" actId="20577"/>
        <pc:sldMkLst>
          <pc:docMk/>
          <pc:sldMk cId="0" sldId="258"/>
        </pc:sldMkLst>
        <pc:spChg chg="mod">
          <ac:chgData name="Lamparella, Jacob" userId="S::jlamparella@radford.edu::1b8c38e7-9896-4323-a6da-7e334a062af3" providerId="AD" clId="Web-{295BC594-C59F-4CF7-BFBF-2BAA6C9B1E78}" dt="2020-11-04T03:22:57.653" v="1" actId="20577"/>
          <ac:spMkLst>
            <pc:docMk/>
            <pc:sldMk cId="0" sldId="258"/>
            <ac:spMk id="105" creationId="{00000000-0000-0000-0000-000000000000}"/>
          </ac:spMkLst>
        </pc:spChg>
      </pc:sldChg>
      <pc:sldChg chg="modSp">
        <pc:chgData name="Lamparella, Jacob" userId="S::jlamparella@radford.edu::1b8c38e7-9896-4323-a6da-7e334a062af3" providerId="AD" clId="Web-{295BC594-C59F-4CF7-BFBF-2BAA6C9B1E78}" dt="2020-11-04T03:23:06.591" v="3" actId="20577"/>
        <pc:sldMkLst>
          <pc:docMk/>
          <pc:sldMk cId="0" sldId="259"/>
        </pc:sldMkLst>
        <pc:spChg chg="mod">
          <ac:chgData name="Lamparella, Jacob" userId="S::jlamparella@radford.edu::1b8c38e7-9896-4323-a6da-7e334a062af3" providerId="AD" clId="Web-{295BC594-C59F-4CF7-BFBF-2BAA6C9B1E78}" dt="2020-11-04T03:23:06.591" v="3" actId="20577"/>
          <ac:spMkLst>
            <pc:docMk/>
            <pc:sldMk cId="0" sldId="259"/>
            <ac:spMk id="114" creationId="{00000000-0000-0000-0000-000000000000}"/>
          </ac:spMkLst>
        </pc:spChg>
      </pc:sldChg>
      <pc:sldChg chg="modSp">
        <pc:chgData name="Lamparella, Jacob" userId="S::jlamparella@radford.edu::1b8c38e7-9896-4323-a6da-7e334a062af3" providerId="AD" clId="Web-{295BC594-C59F-4CF7-BFBF-2BAA6C9B1E78}" dt="2020-11-04T03:23:12.748" v="5" actId="20577"/>
        <pc:sldMkLst>
          <pc:docMk/>
          <pc:sldMk cId="0" sldId="260"/>
        </pc:sldMkLst>
        <pc:spChg chg="mod">
          <ac:chgData name="Lamparella, Jacob" userId="S::jlamparella@radford.edu::1b8c38e7-9896-4323-a6da-7e334a062af3" providerId="AD" clId="Web-{295BC594-C59F-4CF7-BFBF-2BAA6C9B1E78}" dt="2020-11-04T03:23:12.748" v="5" actId="20577"/>
          <ac:spMkLst>
            <pc:docMk/>
            <pc:sldMk cId="0" sldId="260"/>
            <ac:spMk id="124" creationId="{00000000-0000-0000-0000-000000000000}"/>
          </ac:spMkLst>
        </pc:spChg>
      </pc:sldChg>
      <pc:sldChg chg="modSp">
        <pc:chgData name="Lamparella, Jacob" userId="S::jlamparella@radford.edu::1b8c38e7-9896-4323-a6da-7e334a062af3" providerId="AD" clId="Web-{295BC594-C59F-4CF7-BFBF-2BAA6C9B1E78}" dt="2020-11-04T03:23:20.092" v="7" actId="20577"/>
        <pc:sldMkLst>
          <pc:docMk/>
          <pc:sldMk cId="0" sldId="261"/>
        </pc:sldMkLst>
        <pc:spChg chg="mod">
          <ac:chgData name="Lamparella, Jacob" userId="S::jlamparella@radford.edu::1b8c38e7-9896-4323-a6da-7e334a062af3" providerId="AD" clId="Web-{295BC594-C59F-4CF7-BFBF-2BAA6C9B1E78}" dt="2020-11-04T03:23:20.092" v="7" actId="20577"/>
          <ac:spMkLst>
            <pc:docMk/>
            <pc:sldMk cId="0" sldId="261"/>
            <ac:spMk id="133" creationId="{00000000-0000-0000-0000-000000000000}"/>
          </ac:spMkLst>
        </pc:spChg>
      </pc:sldChg>
      <pc:sldChg chg="modSp">
        <pc:chgData name="Lamparella, Jacob" userId="S::jlamparella@radford.edu::1b8c38e7-9896-4323-a6da-7e334a062af3" providerId="AD" clId="Web-{295BC594-C59F-4CF7-BFBF-2BAA6C9B1E78}" dt="2020-11-04T03:23:28.748" v="11" actId="20577"/>
        <pc:sldMkLst>
          <pc:docMk/>
          <pc:sldMk cId="0" sldId="262"/>
        </pc:sldMkLst>
        <pc:spChg chg="mod">
          <ac:chgData name="Lamparella, Jacob" userId="S::jlamparella@radford.edu::1b8c38e7-9896-4323-a6da-7e334a062af3" providerId="AD" clId="Web-{295BC594-C59F-4CF7-BFBF-2BAA6C9B1E78}" dt="2020-11-04T03:23:28.748" v="11" actId="20577"/>
          <ac:spMkLst>
            <pc:docMk/>
            <pc:sldMk cId="0" sldId="262"/>
            <ac:spMk id="142" creationId="{00000000-0000-0000-0000-000000000000}"/>
          </ac:spMkLst>
        </pc:spChg>
      </pc:sldChg>
      <pc:sldChg chg="modSp">
        <pc:chgData name="Lamparella, Jacob" userId="S::jlamparella@radford.edu::1b8c38e7-9896-4323-a6da-7e334a062af3" providerId="AD" clId="Web-{295BC594-C59F-4CF7-BFBF-2BAA6C9B1E78}" dt="2020-11-04T03:23:47.467" v="16" actId="20577"/>
        <pc:sldMkLst>
          <pc:docMk/>
          <pc:sldMk cId="0" sldId="263"/>
        </pc:sldMkLst>
        <pc:spChg chg="mod">
          <ac:chgData name="Lamparella, Jacob" userId="S::jlamparella@radford.edu::1b8c38e7-9896-4323-a6da-7e334a062af3" providerId="AD" clId="Web-{295BC594-C59F-4CF7-BFBF-2BAA6C9B1E78}" dt="2020-11-04T03:23:47.467" v="16" actId="20577"/>
          <ac:spMkLst>
            <pc:docMk/>
            <pc:sldMk cId="0" sldId="263"/>
            <ac:spMk id="151" creationId="{00000000-0000-0000-0000-000000000000}"/>
          </ac:spMkLst>
        </pc:spChg>
      </pc:sldChg>
      <pc:sldChg chg="modSp">
        <pc:chgData name="Lamparella, Jacob" userId="S::jlamparella@radford.edu::1b8c38e7-9896-4323-a6da-7e334a062af3" providerId="AD" clId="Web-{295BC594-C59F-4CF7-BFBF-2BAA6C9B1E78}" dt="2020-11-04T03:23:24.389" v="9" actId="20577"/>
        <pc:sldMkLst>
          <pc:docMk/>
          <pc:sldMk cId="4236194999" sldId="264"/>
        </pc:sldMkLst>
        <pc:spChg chg="mod">
          <ac:chgData name="Lamparella, Jacob" userId="S::jlamparella@radford.edu::1b8c38e7-9896-4323-a6da-7e334a062af3" providerId="AD" clId="Web-{295BC594-C59F-4CF7-BFBF-2BAA6C9B1E78}" dt="2020-11-04T03:23:24.389" v="9" actId="20577"/>
          <ac:spMkLst>
            <pc:docMk/>
            <pc:sldMk cId="4236194999" sldId="264"/>
            <ac:spMk id="133" creationId="{00000000-0000-0000-0000-000000000000}"/>
          </ac:spMkLst>
        </pc:spChg>
      </pc:sldChg>
      <pc:sldChg chg="modSp">
        <pc:chgData name="Lamparella, Jacob" userId="S::jlamparella@radford.edu::1b8c38e7-9896-4323-a6da-7e334a062af3" providerId="AD" clId="Web-{295BC594-C59F-4CF7-BFBF-2BAA6C9B1E78}" dt="2020-11-04T03:23:41.467" v="14"/>
        <pc:sldMkLst>
          <pc:docMk/>
          <pc:sldMk cId="1520658149" sldId="265"/>
        </pc:sldMkLst>
        <pc:spChg chg="mod">
          <ac:chgData name="Lamparella, Jacob" userId="S::jlamparella@radford.edu::1b8c38e7-9896-4323-a6da-7e334a062af3" providerId="AD" clId="Web-{295BC594-C59F-4CF7-BFBF-2BAA6C9B1E78}" dt="2020-11-04T03:23:41.467" v="14"/>
          <ac:spMkLst>
            <pc:docMk/>
            <pc:sldMk cId="1520658149" sldId="265"/>
            <ac:spMk id="142" creationId="{00000000-0000-0000-0000-000000000000}"/>
          </ac:spMkLst>
        </pc:spChg>
        <pc:cxnChg chg="mod">
          <ac:chgData name="Lamparella, Jacob" userId="S::jlamparella@radford.edu::1b8c38e7-9896-4323-a6da-7e334a062af3" providerId="AD" clId="Web-{295BC594-C59F-4CF7-BFBF-2BAA6C9B1E78}" dt="2020-11-04T03:23:34.436" v="12" actId="1076"/>
          <ac:cxnSpMkLst>
            <pc:docMk/>
            <pc:sldMk cId="1520658149" sldId="265"/>
            <ac:cxnSpMk id="7" creationId="{B5CF7C88-FE5E-4DA8-963A-A90886C55C08}"/>
          </ac:cxnSpMkLst>
        </pc:cxnChg>
      </pc:sldChg>
    </pc:docChg>
  </pc:docChgLst>
  <pc:docChgLst>
    <pc:chgData name="Chandel, Shanya" userId="S::schandel@radford.edu::d60c61ec-bf4c-4ad2-a853-710d2b97efc2" providerId="AD" clId="Web-{7C741077-17A9-489E-A80B-A82A4F06C6E7}"/>
    <pc:docChg chg="modSld">
      <pc:chgData name="Chandel, Shanya" userId="S::schandel@radford.edu::d60c61ec-bf4c-4ad2-a853-710d2b97efc2" providerId="AD" clId="Web-{7C741077-17A9-489E-A80B-A82A4F06C6E7}" dt="2020-10-20T23:21:23.355" v="1" actId="20577"/>
      <pc:docMkLst>
        <pc:docMk/>
      </pc:docMkLst>
      <pc:sldChg chg="modSp">
        <pc:chgData name="Chandel, Shanya" userId="S::schandel@radford.edu::d60c61ec-bf4c-4ad2-a853-710d2b97efc2" providerId="AD" clId="Web-{7C741077-17A9-489E-A80B-A82A4F06C6E7}" dt="2020-10-20T23:21:23.355" v="1" actId="20577"/>
        <pc:sldMkLst>
          <pc:docMk/>
          <pc:sldMk cId="0" sldId="257"/>
        </pc:sldMkLst>
        <pc:spChg chg="mod">
          <ac:chgData name="Chandel, Shanya" userId="S::schandel@radford.edu::d60c61ec-bf4c-4ad2-a853-710d2b97efc2" providerId="AD" clId="Web-{7C741077-17A9-489E-A80B-A82A4F06C6E7}" dt="2020-10-20T23:21:23.355" v="1" actId="20577"/>
          <ac:spMkLst>
            <pc:docMk/>
            <pc:sldMk cId="0" sldId="257"/>
            <ac:spMk id="98" creationId="{00000000-0000-0000-0000-000000000000}"/>
          </ac:spMkLst>
        </pc:spChg>
      </pc:sldChg>
    </pc:docChg>
  </pc:docChgLst>
  <pc:docChgLst>
    <pc:chgData name="Chandel, Shanya" userId="S::schandel@radford.edu::d60c61ec-bf4c-4ad2-a853-710d2b97efc2" providerId="AD" clId="Web-{B539BA4C-48A2-4B1C-9AE7-5078EF419971}"/>
    <pc:docChg chg="modSld">
      <pc:chgData name="Chandel, Shanya" userId="S::schandel@radford.edu::d60c61ec-bf4c-4ad2-a853-710d2b97efc2" providerId="AD" clId="Web-{B539BA4C-48A2-4B1C-9AE7-5078EF419971}" dt="2020-10-14T07:44:32.968" v="9" actId="20577"/>
      <pc:docMkLst>
        <pc:docMk/>
      </pc:docMkLst>
      <pc:sldChg chg="modSp">
        <pc:chgData name="Chandel, Shanya" userId="S::schandel@radford.edu::d60c61ec-bf4c-4ad2-a853-710d2b97efc2" providerId="AD" clId="Web-{B539BA4C-48A2-4B1C-9AE7-5078EF419971}" dt="2020-10-14T07:43:46.185" v="1" actId="1076"/>
        <pc:sldMkLst>
          <pc:docMk/>
          <pc:sldMk cId="0" sldId="258"/>
        </pc:sldMkLst>
        <pc:cxnChg chg="mod">
          <ac:chgData name="Chandel, Shanya" userId="S::schandel@radford.edu::d60c61ec-bf4c-4ad2-a853-710d2b97efc2" providerId="AD" clId="Web-{B539BA4C-48A2-4B1C-9AE7-5078EF419971}" dt="2020-10-14T07:43:46.185" v="1" actId="1076"/>
          <ac:cxnSpMkLst>
            <pc:docMk/>
            <pc:sldMk cId="0" sldId="258"/>
            <ac:cxnSpMk id="107" creationId="{00000000-0000-0000-0000-000000000000}"/>
          </ac:cxnSpMkLst>
        </pc:cxnChg>
      </pc:sldChg>
      <pc:sldChg chg="modSp">
        <pc:chgData name="Chandel, Shanya" userId="S::schandel@radford.edu::d60c61ec-bf4c-4ad2-a853-710d2b97efc2" providerId="AD" clId="Web-{B539BA4C-48A2-4B1C-9AE7-5078EF419971}" dt="2020-10-14T07:44:32.968" v="9" actId="20577"/>
        <pc:sldMkLst>
          <pc:docMk/>
          <pc:sldMk cId="0" sldId="261"/>
        </pc:sldMkLst>
        <pc:spChg chg="mod">
          <ac:chgData name="Chandel, Shanya" userId="S::schandel@radford.edu::d60c61ec-bf4c-4ad2-a853-710d2b97efc2" providerId="AD" clId="Web-{B539BA4C-48A2-4B1C-9AE7-5078EF419971}" dt="2020-10-14T07:44:32.968" v="9" actId="20577"/>
          <ac:spMkLst>
            <pc:docMk/>
            <pc:sldMk cId="0" sldId="261"/>
            <ac:spMk id="134" creationId="{00000000-0000-0000-0000-000000000000}"/>
          </ac:spMkLst>
        </pc:spChg>
      </pc:sldChg>
      <pc:sldChg chg="modSp">
        <pc:chgData name="Chandel, Shanya" userId="S::schandel@radford.edu::d60c61ec-bf4c-4ad2-a853-710d2b97efc2" providerId="AD" clId="Web-{B539BA4C-48A2-4B1C-9AE7-5078EF419971}" dt="2020-10-14T07:44:20.795" v="8" actId="1076"/>
        <pc:sldMkLst>
          <pc:docMk/>
          <pc:sldMk cId="0" sldId="262"/>
        </pc:sldMkLst>
        <pc:spChg chg="mod">
          <ac:chgData name="Chandel, Shanya" userId="S::schandel@radford.edu::d60c61ec-bf4c-4ad2-a853-710d2b97efc2" providerId="AD" clId="Web-{B539BA4C-48A2-4B1C-9AE7-5078EF419971}" dt="2020-10-14T07:44:20.795" v="8" actId="1076"/>
          <ac:spMkLst>
            <pc:docMk/>
            <pc:sldMk cId="0" sldId="262"/>
            <ac:spMk id="143" creationId="{00000000-0000-0000-0000-000000000000}"/>
          </ac:spMkLst>
        </pc:spChg>
      </pc:sldChg>
      <pc:sldChg chg="modSp">
        <pc:chgData name="Chandel, Shanya" userId="S::schandel@radford.edu::d60c61ec-bf4c-4ad2-a853-710d2b97efc2" providerId="AD" clId="Web-{B539BA4C-48A2-4B1C-9AE7-5078EF419971}" dt="2020-10-14T07:44:06.670" v="4" actId="20577"/>
        <pc:sldMkLst>
          <pc:docMk/>
          <pc:sldMk cId="0" sldId="263"/>
        </pc:sldMkLst>
        <pc:spChg chg="mod">
          <ac:chgData name="Chandel, Shanya" userId="S::schandel@radford.edu::d60c61ec-bf4c-4ad2-a853-710d2b97efc2" providerId="AD" clId="Web-{B539BA4C-48A2-4B1C-9AE7-5078EF419971}" dt="2020-10-14T07:44:06.670" v="4" actId="20577"/>
          <ac:spMkLst>
            <pc:docMk/>
            <pc:sldMk cId="0" sldId="263"/>
            <ac:spMk id="152" creationId="{00000000-0000-0000-0000-000000000000}"/>
          </ac:spMkLst>
        </pc:spChg>
      </pc:sldChg>
    </pc:docChg>
  </pc:docChgLst>
  <pc:docChgLst>
    <pc:chgData name="Chandel, Shanya" userId="S::schandel@radford.edu::d60c61ec-bf4c-4ad2-a853-710d2b97efc2" providerId="AD" clId="Web-{AE0495C2-D8F9-4B7E-A6A7-8CA3D480B2D8}"/>
    <pc:docChg chg="modSld">
      <pc:chgData name="Chandel, Shanya" userId="S::schandel@radford.edu::d60c61ec-bf4c-4ad2-a853-710d2b97efc2" providerId="AD" clId="Web-{AE0495C2-D8F9-4B7E-A6A7-8CA3D480B2D8}" dt="2020-10-20T05:00:09.468" v="494" actId="20577"/>
      <pc:docMkLst>
        <pc:docMk/>
      </pc:docMkLst>
      <pc:sldChg chg="modSp">
        <pc:chgData name="Chandel, Shanya" userId="S::schandel@radford.edu::d60c61ec-bf4c-4ad2-a853-710d2b97efc2" providerId="AD" clId="Web-{AE0495C2-D8F9-4B7E-A6A7-8CA3D480B2D8}" dt="2020-10-20T05:00:09.468" v="494" actId="20577"/>
        <pc:sldMkLst>
          <pc:docMk/>
          <pc:sldMk cId="0" sldId="256"/>
        </pc:sldMkLst>
        <pc:spChg chg="mod">
          <ac:chgData name="Chandel, Shanya" userId="S::schandel@radford.edu::d60c61ec-bf4c-4ad2-a853-710d2b97efc2" providerId="AD" clId="Web-{AE0495C2-D8F9-4B7E-A6A7-8CA3D480B2D8}" dt="2020-10-20T05:00:09.468" v="494" actId="20577"/>
          <ac:spMkLst>
            <pc:docMk/>
            <pc:sldMk cId="0" sldId="256"/>
            <ac:spMk id="87" creationId="{00000000-0000-0000-0000-000000000000}"/>
          </ac:spMkLst>
        </pc:spChg>
      </pc:sldChg>
      <pc:sldChg chg="modSp">
        <pc:chgData name="Chandel, Shanya" userId="S::schandel@radford.edu::d60c61ec-bf4c-4ad2-a853-710d2b97efc2" providerId="AD" clId="Web-{AE0495C2-D8F9-4B7E-A6A7-8CA3D480B2D8}" dt="2020-10-20T04:55:17.053" v="444" actId="20577"/>
        <pc:sldMkLst>
          <pc:docMk/>
          <pc:sldMk cId="0" sldId="257"/>
        </pc:sldMkLst>
        <pc:spChg chg="mod">
          <ac:chgData name="Chandel, Shanya" userId="S::schandel@radford.edu::d60c61ec-bf4c-4ad2-a853-710d2b97efc2" providerId="AD" clId="Web-{AE0495C2-D8F9-4B7E-A6A7-8CA3D480B2D8}" dt="2020-10-20T04:55:17.053" v="444" actId="20577"/>
          <ac:spMkLst>
            <pc:docMk/>
            <pc:sldMk cId="0" sldId="257"/>
            <ac:spMk id="98" creationId="{00000000-0000-0000-0000-000000000000}"/>
          </ac:spMkLst>
        </pc:spChg>
      </pc:sldChg>
      <pc:sldChg chg="modSp">
        <pc:chgData name="Chandel, Shanya" userId="S::schandel@radford.edu::d60c61ec-bf4c-4ad2-a853-710d2b97efc2" providerId="AD" clId="Web-{AE0495C2-D8F9-4B7E-A6A7-8CA3D480B2D8}" dt="2020-10-20T04:48:04.331" v="347" actId="20577"/>
        <pc:sldMkLst>
          <pc:docMk/>
          <pc:sldMk cId="0" sldId="258"/>
        </pc:sldMkLst>
        <pc:spChg chg="mod">
          <ac:chgData name="Chandel, Shanya" userId="S::schandel@radford.edu::d60c61ec-bf4c-4ad2-a853-710d2b97efc2" providerId="AD" clId="Web-{AE0495C2-D8F9-4B7E-A6A7-8CA3D480B2D8}" dt="2020-10-20T04:48:04.331" v="347" actId="20577"/>
          <ac:spMkLst>
            <pc:docMk/>
            <pc:sldMk cId="0" sldId="258"/>
            <ac:spMk id="108" creationId="{00000000-0000-0000-0000-000000000000}"/>
          </ac:spMkLst>
        </pc:spChg>
      </pc:sldChg>
      <pc:sldChg chg="delSp modSp">
        <pc:chgData name="Chandel, Shanya" userId="S::schandel@radford.edu::d60c61ec-bf4c-4ad2-a853-710d2b97efc2" providerId="AD" clId="Web-{AE0495C2-D8F9-4B7E-A6A7-8CA3D480B2D8}" dt="2020-10-20T04:55:03.256" v="442" actId="20577"/>
        <pc:sldMkLst>
          <pc:docMk/>
          <pc:sldMk cId="0" sldId="259"/>
        </pc:sldMkLst>
        <pc:spChg chg="mod">
          <ac:chgData name="Chandel, Shanya" userId="S::schandel@radford.edu::d60c61ec-bf4c-4ad2-a853-710d2b97efc2" providerId="AD" clId="Web-{AE0495C2-D8F9-4B7E-A6A7-8CA3D480B2D8}" dt="2020-10-20T04:55:03.256" v="442" actId="20577"/>
          <ac:spMkLst>
            <pc:docMk/>
            <pc:sldMk cId="0" sldId="259"/>
            <ac:spMk id="114" creationId="{00000000-0000-0000-0000-000000000000}"/>
          </ac:spMkLst>
        </pc:spChg>
        <pc:spChg chg="mod">
          <ac:chgData name="Chandel, Shanya" userId="S::schandel@radford.edu::d60c61ec-bf4c-4ad2-a853-710d2b97efc2" providerId="AD" clId="Web-{AE0495C2-D8F9-4B7E-A6A7-8CA3D480B2D8}" dt="2020-10-20T04:44:58.497" v="338" actId="20577"/>
          <ac:spMkLst>
            <pc:docMk/>
            <pc:sldMk cId="0" sldId="259"/>
            <ac:spMk id="115" creationId="{00000000-0000-0000-0000-000000000000}"/>
          </ac:spMkLst>
        </pc:spChg>
        <pc:picChg chg="mod">
          <ac:chgData name="Chandel, Shanya" userId="S::schandel@radford.edu::d60c61ec-bf4c-4ad2-a853-710d2b97efc2" providerId="AD" clId="Web-{AE0495C2-D8F9-4B7E-A6A7-8CA3D480B2D8}" dt="2020-10-20T04:42:18.837" v="324" actId="1076"/>
          <ac:picMkLst>
            <pc:docMk/>
            <pc:sldMk cId="0" sldId="259"/>
            <ac:picMk id="117" creationId="{00000000-0000-0000-0000-000000000000}"/>
          </ac:picMkLst>
        </pc:picChg>
        <pc:cxnChg chg="del mod">
          <ac:chgData name="Chandel, Shanya" userId="S::schandel@radford.edu::d60c61ec-bf4c-4ad2-a853-710d2b97efc2" providerId="AD" clId="Web-{AE0495C2-D8F9-4B7E-A6A7-8CA3D480B2D8}" dt="2020-10-20T04:42:32.087" v="325"/>
          <ac:cxnSpMkLst>
            <pc:docMk/>
            <pc:sldMk cId="0" sldId="259"/>
            <ac:cxnSpMk id="118" creationId="{00000000-0000-0000-0000-000000000000}"/>
          </ac:cxnSpMkLst>
        </pc:cxnChg>
      </pc:sldChg>
      <pc:sldChg chg="modSp">
        <pc:chgData name="Chandel, Shanya" userId="S::schandel@radford.edu::d60c61ec-bf4c-4ad2-a853-710d2b97efc2" providerId="AD" clId="Web-{AE0495C2-D8F9-4B7E-A6A7-8CA3D480B2D8}" dt="2020-10-20T04:55:08.022" v="443" actId="20577"/>
        <pc:sldMkLst>
          <pc:docMk/>
          <pc:sldMk cId="0" sldId="260"/>
        </pc:sldMkLst>
        <pc:spChg chg="mod">
          <ac:chgData name="Chandel, Shanya" userId="S::schandel@radford.edu::d60c61ec-bf4c-4ad2-a853-710d2b97efc2" providerId="AD" clId="Web-{AE0495C2-D8F9-4B7E-A6A7-8CA3D480B2D8}" dt="2020-10-20T04:55:08.022" v="443" actId="20577"/>
          <ac:spMkLst>
            <pc:docMk/>
            <pc:sldMk cId="0" sldId="260"/>
            <ac:spMk id="124" creationId="{00000000-0000-0000-0000-000000000000}"/>
          </ac:spMkLst>
        </pc:spChg>
      </pc:sldChg>
      <pc:sldChg chg="modSp">
        <pc:chgData name="Chandel, Shanya" userId="S::schandel@radford.edu::d60c61ec-bf4c-4ad2-a853-710d2b97efc2" providerId="AD" clId="Web-{AE0495C2-D8F9-4B7E-A6A7-8CA3D480B2D8}" dt="2020-10-20T04:51:10.385" v="387" actId="1076"/>
        <pc:sldMkLst>
          <pc:docMk/>
          <pc:sldMk cId="0" sldId="261"/>
        </pc:sldMkLst>
        <pc:spChg chg="mod">
          <ac:chgData name="Chandel, Shanya" userId="S::schandel@radford.edu::d60c61ec-bf4c-4ad2-a853-710d2b97efc2" providerId="AD" clId="Web-{AE0495C2-D8F9-4B7E-A6A7-8CA3D480B2D8}" dt="2020-10-20T04:51:10.385" v="387" actId="1076"/>
          <ac:spMkLst>
            <pc:docMk/>
            <pc:sldMk cId="0" sldId="261"/>
            <ac:spMk id="134" creationId="{00000000-0000-0000-0000-000000000000}"/>
          </ac:spMkLst>
        </pc:spChg>
        <pc:cxnChg chg="mod">
          <ac:chgData name="Chandel, Shanya" userId="S::schandel@radford.edu::d60c61ec-bf4c-4ad2-a853-710d2b97efc2" providerId="AD" clId="Web-{AE0495C2-D8F9-4B7E-A6A7-8CA3D480B2D8}" dt="2020-10-20T04:51:05.775" v="386" actId="1076"/>
          <ac:cxnSpMkLst>
            <pc:docMk/>
            <pc:sldMk cId="0" sldId="261"/>
            <ac:cxnSpMk id="136" creationId="{00000000-0000-0000-0000-000000000000}"/>
          </ac:cxnSpMkLst>
        </pc:cxnChg>
      </pc:sldChg>
      <pc:sldChg chg="modSp">
        <pc:chgData name="Chandel, Shanya" userId="S::schandel@radford.edu::d60c61ec-bf4c-4ad2-a853-710d2b97efc2" providerId="AD" clId="Web-{AE0495C2-D8F9-4B7E-A6A7-8CA3D480B2D8}" dt="2020-10-20T04:54:40.849" v="441" actId="20577"/>
        <pc:sldMkLst>
          <pc:docMk/>
          <pc:sldMk cId="0" sldId="262"/>
        </pc:sldMkLst>
        <pc:spChg chg="mod">
          <ac:chgData name="Chandel, Shanya" userId="S::schandel@radford.edu::d60c61ec-bf4c-4ad2-a853-710d2b97efc2" providerId="AD" clId="Web-{AE0495C2-D8F9-4B7E-A6A7-8CA3D480B2D8}" dt="2020-10-20T04:54:40.849" v="441" actId="20577"/>
          <ac:spMkLst>
            <pc:docMk/>
            <pc:sldMk cId="0" sldId="262"/>
            <ac:spMk id="143" creationId="{00000000-0000-0000-0000-000000000000}"/>
          </ac:spMkLst>
        </pc:spChg>
      </pc:sldChg>
      <pc:sldChg chg="modSp">
        <pc:chgData name="Chandel, Shanya" userId="S::schandel@radford.edu::d60c61ec-bf4c-4ad2-a853-710d2b97efc2" providerId="AD" clId="Web-{AE0495C2-D8F9-4B7E-A6A7-8CA3D480B2D8}" dt="2020-10-20T04:58:14.870" v="485" actId="1076"/>
        <pc:sldMkLst>
          <pc:docMk/>
          <pc:sldMk cId="0" sldId="263"/>
        </pc:sldMkLst>
        <pc:spChg chg="mod">
          <ac:chgData name="Chandel, Shanya" userId="S::schandel@radford.edu::d60c61ec-bf4c-4ad2-a853-710d2b97efc2" providerId="AD" clId="Web-{AE0495C2-D8F9-4B7E-A6A7-8CA3D480B2D8}" dt="2020-10-20T04:58:11.464" v="483" actId="20577"/>
          <ac:spMkLst>
            <pc:docMk/>
            <pc:sldMk cId="0" sldId="263"/>
            <ac:spMk id="152" creationId="{00000000-0000-0000-0000-000000000000}"/>
          </ac:spMkLst>
        </pc:spChg>
        <pc:picChg chg="mod">
          <ac:chgData name="Chandel, Shanya" userId="S::schandel@radford.edu::d60c61ec-bf4c-4ad2-a853-710d2b97efc2" providerId="AD" clId="Web-{AE0495C2-D8F9-4B7E-A6A7-8CA3D480B2D8}" dt="2020-10-20T04:58:14.870" v="485" actId="1076"/>
          <ac:picMkLst>
            <pc:docMk/>
            <pc:sldMk cId="0" sldId="263"/>
            <ac:picMk id="154" creationId="{00000000-0000-0000-0000-000000000000}"/>
          </ac:picMkLst>
        </pc:picChg>
      </pc:sldChg>
    </pc:docChg>
  </pc:docChgLst>
  <pc:docChgLst>
    <pc:chgData name="Chandel, Shanya" userId="S::schandel@radford.edu::d60c61ec-bf4c-4ad2-a853-710d2b97efc2" providerId="AD" clId="Web-{1AC7BFB3-251F-4F5B-8EB6-4E92579476C8}"/>
    <pc:docChg chg="modSld">
      <pc:chgData name="Chandel, Shanya" userId="S::schandel@radford.edu::d60c61ec-bf4c-4ad2-a853-710d2b97efc2" providerId="AD" clId="Web-{1AC7BFB3-251F-4F5B-8EB6-4E92579476C8}" dt="2020-10-19T07:33:26.162" v="2" actId="1076"/>
      <pc:docMkLst>
        <pc:docMk/>
      </pc:docMkLst>
      <pc:sldChg chg="modSp">
        <pc:chgData name="Chandel, Shanya" userId="S::schandel@radford.edu::d60c61ec-bf4c-4ad2-a853-710d2b97efc2" providerId="AD" clId="Web-{1AC7BFB3-251F-4F5B-8EB6-4E92579476C8}" dt="2020-10-19T07:33:18.444" v="1" actId="20577"/>
        <pc:sldMkLst>
          <pc:docMk/>
          <pc:sldMk cId="0" sldId="256"/>
        </pc:sldMkLst>
        <pc:spChg chg="mod">
          <ac:chgData name="Chandel, Shanya" userId="S::schandel@radford.edu::d60c61ec-bf4c-4ad2-a853-710d2b97efc2" providerId="AD" clId="Web-{1AC7BFB3-251F-4F5B-8EB6-4E92579476C8}" dt="2020-10-19T07:33:18.444" v="1" actId="20577"/>
          <ac:spMkLst>
            <pc:docMk/>
            <pc:sldMk cId="0" sldId="256"/>
            <ac:spMk id="90" creationId="{00000000-0000-0000-0000-000000000000}"/>
          </ac:spMkLst>
        </pc:spChg>
      </pc:sldChg>
      <pc:sldChg chg="modSp">
        <pc:chgData name="Chandel, Shanya" userId="S::schandel@radford.edu::d60c61ec-bf4c-4ad2-a853-710d2b97efc2" providerId="AD" clId="Web-{1AC7BFB3-251F-4F5B-8EB6-4E92579476C8}" dt="2020-10-19T07:33:10.053" v="0" actId="1076"/>
        <pc:sldMkLst>
          <pc:docMk/>
          <pc:sldMk cId="0" sldId="257"/>
        </pc:sldMkLst>
        <pc:spChg chg="mod">
          <ac:chgData name="Chandel, Shanya" userId="S::schandel@radford.edu::d60c61ec-bf4c-4ad2-a853-710d2b97efc2" providerId="AD" clId="Web-{1AC7BFB3-251F-4F5B-8EB6-4E92579476C8}" dt="2020-10-19T07:33:10.053" v="0" actId="1076"/>
          <ac:spMkLst>
            <pc:docMk/>
            <pc:sldMk cId="0" sldId="257"/>
            <ac:spMk id="99" creationId="{00000000-0000-0000-0000-000000000000}"/>
          </ac:spMkLst>
        </pc:spChg>
      </pc:sldChg>
      <pc:sldChg chg="modSp">
        <pc:chgData name="Chandel, Shanya" userId="S::schandel@radford.edu::d60c61ec-bf4c-4ad2-a853-710d2b97efc2" providerId="AD" clId="Web-{1AC7BFB3-251F-4F5B-8EB6-4E92579476C8}" dt="2020-10-19T07:33:26.162" v="2" actId="1076"/>
        <pc:sldMkLst>
          <pc:docMk/>
          <pc:sldMk cId="0" sldId="260"/>
        </pc:sldMkLst>
        <pc:spChg chg="mod">
          <ac:chgData name="Chandel, Shanya" userId="S::schandel@radford.edu::d60c61ec-bf4c-4ad2-a853-710d2b97efc2" providerId="AD" clId="Web-{1AC7BFB3-251F-4F5B-8EB6-4E92579476C8}" dt="2020-10-19T07:33:26.162" v="2" actId="1076"/>
          <ac:spMkLst>
            <pc:docMk/>
            <pc:sldMk cId="0" sldId="260"/>
            <ac:spMk id="126" creationId="{00000000-0000-0000-0000-000000000000}"/>
          </ac:spMkLst>
        </pc:spChg>
      </pc:sldChg>
    </pc:docChg>
  </pc:docChgLst>
  <pc:docChgLst>
    <pc:chgData name="Chandel, Shanya" userId="S::schandel@radford.edu::d60c61ec-bf4c-4ad2-a853-710d2b97efc2" providerId="AD" clId="Web-{029CEB90-7254-451E-AFEA-83B3A145183A}"/>
    <pc:docChg chg="modSld">
      <pc:chgData name="Chandel, Shanya" userId="S::schandel@radford.edu::d60c61ec-bf4c-4ad2-a853-710d2b97efc2" providerId="AD" clId="Web-{029CEB90-7254-451E-AFEA-83B3A145183A}" dt="2020-10-28T09:17:21.874" v="8" actId="14100"/>
      <pc:docMkLst>
        <pc:docMk/>
      </pc:docMkLst>
      <pc:sldChg chg="modSp">
        <pc:chgData name="Chandel, Shanya" userId="S::schandel@radford.edu::d60c61ec-bf4c-4ad2-a853-710d2b97efc2" providerId="AD" clId="Web-{029CEB90-7254-451E-AFEA-83B3A145183A}" dt="2020-10-28T09:16:20.821" v="1" actId="20577"/>
        <pc:sldMkLst>
          <pc:docMk/>
          <pc:sldMk cId="0" sldId="258"/>
        </pc:sldMkLst>
        <pc:spChg chg="mod">
          <ac:chgData name="Chandel, Shanya" userId="S::schandel@radford.edu::d60c61ec-bf4c-4ad2-a853-710d2b97efc2" providerId="AD" clId="Web-{029CEB90-7254-451E-AFEA-83B3A145183A}" dt="2020-10-28T09:16:20.821" v="1" actId="20577"/>
          <ac:spMkLst>
            <pc:docMk/>
            <pc:sldMk cId="0" sldId="258"/>
            <ac:spMk id="108" creationId="{00000000-0000-0000-0000-000000000000}"/>
          </ac:spMkLst>
        </pc:spChg>
      </pc:sldChg>
      <pc:sldChg chg="modSp">
        <pc:chgData name="Chandel, Shanya" userId="S::schandel@radford.edu::d60c61ec-bf4c-4ad2-a853-710d2b97efc2" providerId="AD" clId="Web-{029CEB90-7254-451E-AFEA-83B3A145183A}" dt="2020-10-28T09:16:36.244" v="2" actId="20577"/>
        <pc:sldMkLst>
          <pc:docMk/>
          <pc:sldMk cId="0" sldId="260"/>
        </pc:sldMkLst>
        <pc:spChg chg="mod">
          <ac:chgData name="Chandel, Shanya" userId="S::schandel@radford.edu::d60c61ec-bf4c-4ad2-a853-710d2b97efc2" providerId="AD" clId="Web-{029CEB90-7254-451E-AFEA-83B3A145183A}" dt="2020-10-28T09:16:36.244" v="2" actId="20577"/>
          <ac:spMkLst>
            <pc:docMk/>
            <pc:sldMk cId="0" sldId="260"/>
            <ac:spMk id="125" creationId="{00000000-0000-0000-0000-000000000000}"/>
          </ac:spMkLst>
        </pc:spChg>
      </pc:sldChg>
      <pc:sldChg chg="modSp">
        <pc:chgData name="Chandel, Shanya" userId="S::schandel@radford.edu::d60c61ec-bf4c-4ad2-a853-710d2b97efc2" providerId="AD" clId="Web-{029CEB90-7254-451E-AFEA-83B3A145183A}" dt="2020-10-28T09:16:48.964" v="4" actId="1076"/>
        <pc:sldMkLst>
          <pc:docMk/>
          <pc:sldMk cId="0" sldId="262"/>
        </pc:sldMkLst>
        <pc:spChg chg="mod">
          <ac:chgData name="Chandel, Shanya" userId="S::schandel@radford.edu::d60c61ec-bf4c-4ad2-a853-710d2b97efc2" providerId="AD" clId="Web-{029CEB90-7254-451E-AFEA-83B3A145183A}" dt="2020-10-28T09:16:48.964" v="4" actId="1076"/>
          <ac:spMkLst>
            <pc:docMk/>
            <pc:sldMk cId="0" sldId="262"/>
            <ac:spMk id="143" creationId="{00000000-0000-0000-0000-000000000000}"/>
          </ac:spMkLst>
        </pc:spChg>
      </pc:sldChg>
      <pc:sldChg chg="modSp">
        <pc:chgData name="Chandel, Shanya" userId="S::schandel@radford.edu::d60c61ec-bf4c-4ad2-a853-710d2b97efc2" providerId="AD" clId="Web-{029CEB90-7254-451E-AFEA-83B3A145183A}" dt="2020-10-28T09:17:21.874" v="8" actId="14100"/>
        <pc:sldMkLst>
          <pc:docMk/>
          <pc:sldMk cId="0" sldId="263"/>
        </pc:sldMkLst>
        <pc:spChg chg="mod">
          <ac:chgData name="Chandel, Shanya" userId="S::schandel@radford.edu::d60c61ec-bf4c-4ad2-a853-710d2b97efc2" providerId="AD" clId="Web-{029CEB90-7254-451E-AFEA-83B3A145183A}" dt="2020-10-28T09:17:21.874" v="8" actId="14100"/>
          <ac:spMkLst>
            <pc:docMk/>
            <pc:sldMk cId="0" sldId="263"/>
            <ac:spMk id="152" creationId="{00000000-0000-0000-0000-000000000000}"/>
          </ac:spMkLst>
        </pc:spChg>
      </pc:sldChg>
    </pc:docChg>
  </pc:docChgLst>
  <pc:docChgLst>
    <pc:chgData name="Lamparella, Jacob" userId="S::jlamparella@radford.edu::1b8c38e7-9896-4323-a6da-7e334a062af3" providerId="AD" clId="Web-{8E1FF4C8-7699-461E-B6B2-2CCEACF2DC08}"/>
    <pc:docChg chg="modSld">
      <pc:chgData name="Lamparella, Jacob" userId="S::jlamparella@radford.edu::1b8c38e7-9896-4323-a6da-7e334a062af3" providerId="AD" clId="Web-{8E1FF4C8-7699-461E-B6B2-2CCEACF2DC08}" dt="2020-11-04T03:16:17.875" v="89" actId="20577"/>
      <pc:docMkLst>
        <pc:docMk/>
      </pc:docMkLst>
      <pc:sldChg chg="addSp">
        <pc:chgData name="Lamparella, Jacob" userId="S::jlamparella@radford.edu::1b8c38e7-9896-4323-a6da-7e334a062af3" providerId="AD" clId="Web-{8E1FF4C8-7699-461E-B6B2-2CCEACF2DC08}" dt="2020-11-04T03:06:31.205" v="0"/>
        <pc:sldMkLst>
          <pc:docMk/>
          <pc:sldMk cId="0" sldId="257"/>
        </pc:sldMkLst>
        <pc:cxnChg chg="add">
          <ac:chgData name="Lamparella, Jacob" userId="S::jlamparella@radford.edu::1b8c38e7-9896-4323-a6da-7e334a062af3" providerId="AD" clId="Web-{8E1FF4C8-7699-461E-B6B2-2CCEACF2DC08}" dt="2020-11-04T03:06:31.205" v="0"/>
          <ac:cxnSpMkLst>
            <pc:docMk/>
            <pc:sldMk cId="0" sldId="257"/>
            <ac:cxnSpMk id="6" creationId="{B5CF7C88-FE5E-4DA8-963A-A90886C55C08}"/>
          </ac:cxnSpMkLst>
        </pc:cxnChg>
      </pc:sldChg>
      <pc:sldChg chg="addSp delSp modSp">
        <pc:chgData name="Lamparella, Jacob" userId="S::jlamparella@radford.edu::1b8c38e7-9896-4323-a6da-7e334a062af3" providerId="AD" clId="Web-{8E1FF4C8-7699-461E-B6B2-2CCEACF2DC08}" dt="2020-11-04T03:10:25.648" v="60" actId="20577"/>
        <pc:sldMkLst>
          <pc:docMk/>
          <pc:sldMk cId="0" sldId="258"/>
        </pc:sldMkLst>
        <pc:spChg chg="mod">
          <ac:chgData name="Lamparella, Jacob" userId="S::jlamparella@radford.edu::1b8c38e7-9896-4323-a6da-7e334a062af3" providerId="AD" clId="Web-{8E1FF4C8-7699-461E-B6B2-2CCEACF2DC08}" dt="2020-11-04T03:06:57.237" v="5" actId="20577"/>
          <ac:spMkLst>
            <pc:docMk/>
            <pc:sldMk cId="0" sldId="258"/>
            <ac:spMk id="105" creationId="{00000000-0000-0000-0000-000000000000}"/>
          </ac:spMkLst>
        </pc:spChg>
        <pc:spChg chg="mod">
          <ac:chgData name="Lamparella, Jacob" userId="S::jlamparella@radford.edu::1b8c38e7-9896-4323-a6da-7e334a062af3" providerId="AD" clId="Web-{8E1FF4C8-7699-461E-B6B2-2CCEACF2DC08}" dt="2020-11-04T03:10:25.648" v="60" actId="20577"/>
          <ac:spMkLst>
            <pc:docMk/>
            <pc:sldMk cId="0" sldId="258"/>
            <ac:spMk id="108" creationId="{00000000-0000-0000-0000-000000000000}"/>
          </ac:spMkLst>
        </pc:spChg>
        <pc:cxnChg chg="add mod">
          <ac:chgData name="Lamparella, Jacob" userId="S::jlamparella@radford.edu::1b8c38e7-9896-4323-a6da-7e334a062af3" providerId="AD" clId="Web-{8E1FF4C8-7699-461E-B6B2-2CCEACF2DC08}" dt="2020-11-04T03:07:03.534" v="6" actId="1076"/>
          <ac:cxnSpMkLst>
            <pc:docMk/>
            <pc:sldMk cId="0" sldId="258"/>
            <ac:cxnSpMk id="8" creationId="{B5CF7C88-FE5E-4DA8-963A-A90886C55C08}"/>
          </ac:cxnSpMkLst>
        </pc:cxnChg>
        <pc:cxnChg chg="del">
          <ac:chgData name="Lamparella, Jacob" userId="S::jlamparella@radford.edu::1b8c38e7-9896-4323-a6da-7e334a062af3" providerId="AD" clId="Web-{8E1FF4C8-7699-461E-B6B2-2CCEACF2DC08}" dt="2020-11-04T03:06:36.018" v="1"/>
          <ac:cxnSpMkLst>
            <pc:docMk/>
            <pc:sldMk cId="0" sldId="258"/>
            <ac:cxnSpMk id="107" creationId="{00000000-0000-0000-0000-000000000000}"/>
          </ac:cxnSpMkLst>
        </pc:cxnChg>
      </pc:sldChg>
      <pc:sldChg chg="addSp delSp modSp">
        <pc:chgData name="Lamparella, Jacob" userId="S::jlamparella@radford.edu::1b8c38e7-9896-4323-a6da-7e334a062af3" providerId="AD" clId="Web-{8E1FF4C8-7699-461E-B6B2-2CCEACF2DC08}" dt="2020-11-04T03:07:35.597" v="10"/>
        <pc:sldMkLst>
          <pc:docMk/>
          <pc:sldMk cId="0" sldId="259"/>
        </pc:sldMkLst>
        <pc:spChg chg="mod">
          <ac:chgData name="Lamparella, Jacob" userId="S::jlamparella@radford.edu::1b8c38e7-9896-4323-a6da-7e334a062af3" providerId="AD" clId="Web-{8E1FF4C8-7699-461E-B6B2-2CCEACF2DC08}" dt="2020-11-04T03:07:21.488" v="7" actId="1076"/>
          <ac:spMkLst>
            <pc:docMk/>
            <pc:sldMk cId="0" sldId="259"/>
            <ac:spMk id="114" creationId="{00000000-0000-0000-0000-000000000000}"/>
          </ac:spMkLst>
        </pc:spChg>
        <pc:picChg chg="del">
          <ac:chgData name="Lamparella, Jacob" userId="S::jlamparella@radford.edu::1b8c38e7-9896-4323-a6da-7e334a062af3" providerId="AD" clId="Web-{8E1FF4C8-7699-461E-B6B2-2CCEACF2DC08}" dt="2020-11-04T03:07:35.597" v="10"/>
          <ac:picMkLst>
            <pc:docMk/>
            <pc:sldMk cId="0" sldId="259"/>
            <ac:picMk id="117" creationId="{00000000-0000-0000-0000-000000000000}"/>
          </ac:picMkLst>
        </pc:picChg>
        <pc:cxnChg chg="add mod">
          <ac:chgData name="Lamparella, Jacob" userId="S::jlamparella@radford.edu::1b8c38e7-9896-4323-a6da-7e334a062af3" providerId="AD" clId="Web-{8E1FF4C8-7699-461E-B6B2-2CCEACF2DC08}" dt="2020-11-04T03:07:32.675" v="9" actId="1076"/>
          <ac:cxnSpMkLst>
            <pc:docMk/>
            <pc:sldMk cId="0" sldId="259"/>
            <ac:cxnSpMk id="7" creationId="{B5CF7C88-FE5E-4DA8-963A-A90886C55C08}"/>
          </ac:cxnSpMkLst>
        </pc:cxnChg>
      </pc:sldChg>
      <pc:sldChg chg="addSp delSp modSp">
        <pc:chgData name="Lamparella, Jacob" userId="S::jlamparella@radford.edu::1b8c38e7-9896-4323-a6da-7e334a062af3" providerId="AD" clId="Web-{8E1FF4C8-7699-461E-B6B2-2CCEACF2DC08}" dt="2020-11-04T03:14:24.091" v="70" actId="20577"/>
        <pc:sldMkLst>
          <pc:docMk/>
          <pc:sldMk cId="0" sldId="260"/>
        </pc:sldMkLst>
        <pc:spChg chg="mod">
          <ac:chgData name="Lamparella, Jacob" userId="S::jlamparella@radford.edu::1b8c38e7-9896-4323-a6da-7e334a062af3" providerId="AD" clId="Web-{8E1FF4C8-7699-461E-B6B2-2CCEACF2DC08}" dt="2020-11-04T03:14:24.091" v="70" actId="20577"/>
          <ac:spMkLst>
            <pc:docMk/>
            <pc:sldMk cId="0" sldId="260"/>
            <ac:spMk id="125" creationId="{00000000-0000-0000-0000-000000000000}"/>
          </ac:spMkLst>
        </pc:spChg>
        <pc:cxnChg chg="add mod">
          <ac:chgData name="Lamparella, Jacob" userId="S::jlamparella@radford.edu::1b8c38e7-9896-4323-a6da-7e334a062af3" providerId="AD" clId="Web-{8E1FF4C8-7699-461E-B6B2-2CCEACF2DC08}" dt="2020-11-04T03:07:49.707" v="13" actId="1076"/>
          <ac:cxnSpMkLst>
            <pc:docMk/>
            <pc:sldMk cId="0" sldId="260"/>
            <ac:cxnSpMk id="7" creationId="{B5CF7C88-FE5E-4DA8-963A-A90886C55C08}"/>
          </ac:cxnSpMkLst>
        </pc:cxnChg>
        <pc:cxnChg chg="del">
          <ac:chgData name="Lamparella, Jacob" userId="S::jlamparella@radford.edu::1b8c38e7-9896-4323-a6da-7e334a062af3" providerId="AD" clId="Web-{8E1FF4C8-7699-461E-B6B2-2CCEACF2DC08}" dt="2020-11-04T03:07:44.363" v="11"/>
          <ac:cxnSpMkLst>
            <pc:docMk/>
            <pc:sldMk cId="0" sldId="260"/>
            <ac:cxnSpMk id="127" creationId="{00000000-0000-0000-0000-000000000000}"/>
          </ac:cxnSpMkLst>
        </pc:cxnChg>
      </pc:sldChg>
      <pc:sldChg chg="addSp delSp modSp">
        <pc:chgData name="Lamparella, Jacob" userId="S::jlamparella@radford.edu::1b8c38e7-9896-4323-a6da-7e334a062af3" providerId="AD" clId="Web-{8E1FF4C8-7699-461E-B6B2-2CCEACF2DC08}" dt="2020-11-04T03:07:59.114" v="16" actId="1076"/>
        <pc:sldMkLst>
          <pc:docMk/>
          <pc:sldMk cId="0" sldId="261"/>
        </pc:sldMkLst>
        <pc:cxnChg chg="add mod">
          <ac:chgData name="Lamparella, Jacob" userId="S::jlamparella@radford.edu::1b8c38e7-9896-4323-a6da-7e334a062af3" providerId="AD" clId="Web-{8E1FF4C8-7699-461E-B6B2-2CCEACF2DC08}" dt="2020-11-04T03:07:59.114" v="16" actId="1076"/>
          <ac:cxnSpMkLst>
            <pc:docMk/>
            <pc:sldMk cId="0" sldId="261"/>
            <ac:cxnSpMk id="8" creationId="{B5CF7C88-FE5E-4DA8-963A-A90886C55C08}"/>
          </ac:cxnSpMkLst>
        </pc:cxnChg>
        <pc:cxnChg chg="del">
          <ac:chgData name="Lamparella, Jacob" userId="S::jlamparella@radford.edu::1b8c38e7-9896-4323-a6da-7e334a062af3" providerId="AD" clId="Web-{8E1FF4C8-7699-461E-B6B2-2CCEACF2DC08}" dt="2020-11-04T03:07:53.645" v="14"/>
          <ac:cxnSpMkLst>
            <pc:docMk/>
            <pc:sldMk cId="0" sldId="261"/>
            <ac:cxnSpMk id="136" creationId="{00000000-0000-0000-0000-000000000000}"/>
          </ac:cxnSpMkLst>
        </pc:cxnChg>
      </pc:sldChg>
      <pc:sldChg chg="addSp delSp modSp">
        <pc:chgData name="Lamparella, Jacob" userId="S::jlamparella@radford.edu::1b8c38e7-9896-4323-a6da-7e334a062af3" providerId="AD" clId="Web-{8E1FF4C8-7699-461E-B6B2-2CCEACF2DC08}" dt="2020-11-04T03:15:33.233" v="79" actId="20577"/>
        <pc:sldMkLst>
          <pc:docMk/>
          <pc:sldMk cId="0" sldId="262"/>
        </pc:sldMkLst>
        <pc:spChg chg="mod">
          <ac:chgData name="Lamparella, Jacob" userId="S::jlamparella@radford.edu::1b8c38e7-9896-4323-a6da-7e334a062af3" providerId="AD" clId="Web-{8E1FF4C8-7699-461E-B6B2-2CCEACF2DC08}" dt="2020-11-04T03:09:30.709" v="49" actId="1076"/>
          <ac:spMkLst>
            <pc:docMk/>
            <pc:sldMk cId="0" sldId="262"/>
            <ac:spMk id="142" creationId="{00000000-0000-0000-0000-000000000000}"/>
          </ac:spMkLst>
        </pc:spChg>
        <pc:spChg chg="mod">
          <ac:chgData name="Lamparella, Jacob" userId="S::jlamparella@radford.edu::1b8c38e7-9896-4323-a6da-7e334a062af3" providerId="AD" clId="Web-{8E1FF4C8-7699-461E-B6B2-2CCEACF2DC08}" dt="2020-11-04T03:15:33.233" v="79" actId="20577"/>
          <ac:spMkLst>
            <pc:docMk/>
            <pc:sldMk cId="0" sldId="262"/>
            <ac:spMk id="143" creationId="{00000000-0000-0000-0000-000000000000}"/>
          </ac:spMkLst>
        </pc:spChg>
        <pc:cxnChg chg="add mod">
          <ac:chgData name="Lamparella, Jacob" userId="S::jlamparella@radford.edu::1b8c38e7-9896-4323-a6da-7e334a062af3" providerId="AD" clId="Web-{8E1FF4C8-7699-461E-B6B2-2CCEACF2DC08}" dt="2020-11-04T03:08:58.959" v="42" actId="1076"/>
          <ac:cxnSpMkLst>
            <pc:docMk/>
            <pc:sldMk cId="0" sldId="262"/>
            <ac:cxnSpMk id="7" creationId="{B5CF7C88-FE5E-4DA8-963A-A90886C55C08}"/>
          </ac:cxnSpMkLst>
        </pc:cxnChg>
        <pc:cxnChg chg="del">
          <ac:chgData name="Lamparella, Jacob" userId="S::jlamparella@radford.edu::1b8c38e7-9896-4323-a6da-7e334a062af3" providerId="AD" clId="Web-{8E1FF4C8-7699-461E-B6B2-2CCEACF2DC08}" dt="2020-11-04T03:08:11.504" v="20"/>
          <ac:cxnSpMkLst>
            <pc:docMk/>
            <pc:sldMk cId="0" sldId="262"/>
            <ac:cxnSpMk id="145" creationId="{00000000-0000-0000-0000-000000000000}"/>
          </ac:cxnSpMkLst>
        </pc:cxnChg>
      </pc:sldChg>
      <pc:sldChg chg="addSp delSp modSp">
        <pc:chgData name="Lamparella, Jacob" userId="S::jlamparella@radford.edu::1b8c38e7-9896-4323-a6da-7e334a062af3" providerId="AD" clId="Web-{8E1FF4C8-7699-461E-B6B2-2CCEACF2DC08}" dt="2020-11-04T03:16:17.875" v="89" actId="20577"/>
        <pc:sldMkLst>
          <pc:docMk/>
          <pc:sldMk cId="0" sldId="263"/>
        </pc:sldMkLst>
        <pc:spChg chg="mod">
          <ac:chgData name="Lamparella, Jacob" userId="S::jlamparella@radford.edu::1b8c38e7-9896-4323-a6da-7e334a062af3" providerId="AD" clId="Web-{8E1FF4C8-7699-461E-B6B2-2CCEACF2DC08}" dt="2020-11-04T03:16:17.875" v="89" actId="20577"/>
          <ac:spMkLst>
            <pc:docMk/>
            <pc:sldMk cId="0" sldId="263"/>
            <ac:spMk id="152" creationId="{00000000-0000-0000-0000-000000000000}"/>
          </ac:spMkLst>
        </pc:spChg>
        <pc:cxnChg chg="add mod">
          <ac:chgData name="Lamparella, Jacob" userId="S::jlamparella@radford.edu::1b8c38e7-9896-4323-a6da-7e334a062af3" providerId="AD" clId="Web-{8E1FF4C8-7699-461E-B6B2-2CCEACF2DC08}" dt="2020-11-04T03:09:49.366" v="55" actId="1076"/>
          <ac:cxnSpMkLst>
            <pc:docMk/>
            <pc:sldMk cId="0" sldId="263"/>
            <ac:cxnSpMk id="8" creationId="{B5CF7C88-FE5E-4DA8-963A-A90886C55C08}"/>
          </ac:cxnSpMkLst>
        </pc:cxnChg>
        <pc:cxnChg chg="add del mod">
          <ac:chgData name="Lamparella, Jacob" userId="S::jlamparella@radford.edu::1b8c38e7-9896-4323-a6da-7e334a062af3" providerId="AD" clId="Web-{8E1FF4C8-7699-461E-B6B2-2CCEACF2DC08}" dt="2020-11-04T03:09:44.866" v="54"/>
          <ac:cxnSpMkLst>
            <pc:docMk/>
            <pc:sldMk cId="0" sldId="263"/>
            <ac:cxnSpMk id="9" creationId="{B5CF7C88-FE5E-4DA8-963A-A90886C55C08}"/>
          </ac:cxnSpMkLst>
        </pc:cxnChg>
        <pc:cxnChg chg="del">
          <ac:chgData name="Lamparella, Jacob" userId="S::jlamparella@radford.edu::1b8c38e7-9896-4323-a6da-7e334a062af3" providerId="AD" clId="Web-{8E1FF4C8-7699-461E-B6B2-2CCEACF2DC08}" dt="2020-11-04T03:09:36.444" v="50"/>
          <ac:cxnSpMkLst>
            <pc:docMk/>
            <pc:sldMk cId="0" sldId="263"/>
            <ac:cxnSpMk id="155" creationId="{00000000-0000-0000-0000-000000000000}"/>
          </ac:cxnSpMkLst>
        </pc:cxnChg>
      </pc:sldChg>
      <pc:sldChg chg="addSp delSp modSp">
        <pc:chgData name="Lamparella, Jacob" userId="S::jlamparella@radford.edu::1b8c38e7-9896-4323-a6da-7e334a062af3" providerId="AD" clId="Web-{8E1FF4C8-7699-461E-B6B2-2CCEACF2DC08}" dt="2020-11-04T03:15:06.732" v="74" actId="20577"/>
        <pc:sldMkLst>
          <pc:docMk/>
          <pc:sldMk cId="4236194999" sldId="264"/>
        </pc:sldMkLst>
        <pc:spChg chg="mod">
          <ac:chgData name="Lamparella, Jacob" userId="S::jlamparella@radford.edu::1b8c38e7-9896-4323-a6da-7e334a062af3" providerId="AD" clId="Web-{8E1FF4C8-7699-461E-B6B2-2CCEACF2DC08}" dt="2020-11-04T03:15:06.732" v="74" actId="20577"/>
          <ac:spMkLst>
            <pc:docMk/>
            <pc:sldMk cId="4236194999" sldId="264"/>
            <ac:spMk id="134" creationId="{00000000-0000-0000-0000-000000000000}"/>
          </ac:spMkLst>
        </pc:spChg>
        <pc:cxnChg chg="add mod">
          <ac:chgData name="Lamparella, Jacob" userId="S::jlamparella@radford.edu::1b8c38e7-9896-4323-a6da-7e334a062af3" providerId="AD" clId="Web-{8E1FF4C8-7699-461E-B6B2-2CCEACF2DC08}" dt="2020-11-04T03:08:07.426" v="19" actId="1076"/>
          <ac:cxnSpMkLst>
            <pc:docMk/>
            <pc:sldMk cId="4236194999" sldId="264"/>
            <ac:cxnSpMk id="7" creationId="{B5CF7C88-FE5E-4DA8-963A-A90886C55C08}"/>
          </ac:cxnSpMkLst>
        </pc:cxnChg>
        <pc:cxnChg chg="del">
          <ac:chgData name="Lamparella, Jacob" userId="S::jlamparella@radford.edu::1b8c38e7-9896-4323-a6da-7e334a062af3" providerId="AD" clId="Web-{8E1FF4C8-7699-461E-B6B2-2CCEACF2DC08}" dt="2020-11-04T03:08:02.614" v="17"/>
          <ac:cxnSpMkLst>
            <pc:docMk/>
            <pc:sldMk cId="4236194999" sldId="264"/>
            <ac:cxnSpMk id="136" creationId="{00000000-0000-0000-0000-000000000000}"/>
          </ac:cxnSpMkLst>
        </pc:cxnChg>
      </pc:sldChg>
      <pc:sldChg chg="addSp delSp modSp">
        <pc:chgData name="Lamparella, Jacob" userId="S::jlamparella@radford.edu::1b8c38e7-9896-4323-a6da-7e334a062af3" providerId="AD" clId="Web-{8E1FF4C8-7699-461E-B6B2-2CCEACF2DC08}" dt="2020-11-04T03:16:01.124" v="83" actId="20577"/>
        <pc:sldMkLst>
          <pc:docMk/>
          <pc:sldMk cId="1520658149" sldId="265"/>
        </pc:sldMkLst>
        <pc:spChg chg="mod">
          <ac:chgData name="Lamparella, Jacob" userId="S::jlamparella@radford.edu::1b8c38e7-9896-4323-a6da-7e334a062af3" providerId="AD" clId="Web-{8E1FF4C8-7699-461E-B6B2-2CCEACF2DC08}" dt="2020-11-04T03:09:21.350" v="48" actId="1076"/>
          <ac:spMkLst>
            <pc:docMk/>
            <pc:sldMk cId="1520658149" sldId="265"/>
            <ac:spMk id="142" creationId="{00000000-0000-0000-0000-000000000000}"/>
          </ac:spMkLst>
        </pc:spChg>
        <pc:spChg chg="mod">
          <ac:chgData name="Lamparella, Jacob" userId="S::jlamparella@radford.edu::1b8c38e7-9896-4323-a6da-7e334a062af3" providerId="AD" clId="Web-{8E1FF4C8-7699-461E-B6B2-2CCEACF2DC08}" dt="2020-11-04T03:16:01.124" v="83" actId="20577"/>
          <ac:spMkLst>
            <pc:docMk/>
            <pc:sldMk cId="1520658149" sldId="265"/>
            <ac:spMk id="143" creationId="{00000000-0000-0000-0000-000000000000}"/>
          </ac:spMkLst>
        </pc:spChg>
        <pc:cxnChg chg="add mod">
          <ac:chgData name="Lamparella, Jacob" userId="S::jlamparella@radford.edu::1b8c38e7-9896-4323-a6da-7e334a062af3" providerId="AD" clId="Web-{8E1FF4C8-7699-461E-B6B2-2CCEACF2DC08}" dt="2020-11-04T03:09:13.537" v="47" actId="1076"/>
          <ac:cxnSpMkLst>
            <pc:docMk/>
            <pc:sldMk cId="1520658149" sldId="265"/>
            <ac:cxnSpMk id="7" creationId="{B5CF7C88-FE5E-4DA8-963A-A90886C55C08}"/>
          </ac:cxnSpMkLst>
        </pc:cxnChg>
        <pc:cxnChg chg="del">
          <ac:chgData name="Lamparella, Jacob" userId="S::jlamparella@radford.edu::1b8c38e7-9896-4323-a6da-7e334a062af3" providerId="AD" clId="Web-{8E1FF4C8-7699-461E-B6B2-2CCEACF2DC08}" dt="2020-11-04T03:09:10.693" v="45"/>
          <ac:cxnSpMkLst>
            <pc:docMk/>
            <pc:sldMk cId="1520658149" sldId="265"/>
            <ac:cxnSpMk id="145" creationId="{00000000-0000-0000-0000-000000000000}"/>
          </ac:cxnSpMkLst>
        </pc:cxnChg>
      </pc:sldChg>
    </pc:docChg>
  </pc:docChgLst>
  <pc:docChgLst>
    <pc:chgData name="Chandel, Shanya" userId="S::schandel@radford.edu::d60c61ec-bf4c-4ad2-a853-710d2b97efc2" providerId="AD" clId="Web-{809D0855-2AED-4543-98F1-2D602693DFDF}"/>
    <pc:docChg chg="modSld">
      <pc:chgData name="Chandel, Shanya" userId="S::schandel@radford.edu::d60c61ec-bf4c-4ad2-a853-710d2b97efc2" providerId="AD" clId="Web-{809D0855-2AED-4543-98F1-2D602693DFDF}" dt="2020-10-28T04:47:56.499" v="200" actId="20577"/>
      <pc:docMkLst>
        <pc:docMk/>
      </pc:docMkLst>
      <pc:sldChg chg="modSp">
        <pc:chgData name="Chandel, Shanya" userId="S::schandel@radford.edu::d60c61ec-bf4c-4ad2-a853-710d2b97efc2" providerId="AD" clId="Web-{809D0855-2AED-4543-98F1-2D602693DFDF}" dt="2020-10-28T04:06:23.066" v="28" actId="20577"/>
        <pc:sldMkLst>
          <pc:docMk/>
          <pc:sldMk cId="0" sldId="258"/>
        </pc:sldMkLst>
        <pc:spChg chg="mod">
          <ac:chgData name="Chandel, Shanya" userId="S::schandel@radford.edu::d60c61ec-bf4c-4ad2-a853-710d2b97efc2" providerId="AD" clId="Web-{809D0855-2AED-4543-98F1-2D602693DFDF}" dt="2020-10-28T04:06:23.066" v="28" actId="20577"/>
          <ac:spMkLst>
            <pc:docMk/>
            <pc:sldMk cId="0" sldId="258"/>
            <ac:spMk id="108" creationId="{00000000-0000-0000-0000-000000000000}"/>
          </ac:spMkLst>
        </pc:spChg>
      </pc:sldChg>
      <pc:sldChg chg="modSp">
        <pc:chgData name="Chandel, Shanya" userId="S::schandel@radford.edu::d60c61ec-bf4c-4ad2-a853-710d2b97efc2" providerId="AD" clId="Web-{809D0855-2AED-4543-98F1-2D602693DFDF}" dt="2020-10-28T04:13:06.132" v="64" actId="20577"/>
        <pc:sldMkLst>
          <pc:docMk/>
          <pc:sldMk cId="0" sldId="259"/>
        </pc:sldMkLst>
        <pc:spChg chg="mod">
          <ac:chgData name="Chandel, Shanya" userId="S::schandel@radford.edu::d60c61ec-bf4c-4ad2-a853-710d2b97efc2" providerId="AD" clId="Web-{809D0855-2AED-4543-98F1-2D602693DFDF}" dt="2020-10-28T04:13:06.132" v="64" actId="20577"/>
          <ac:spMkLst>
            <pc:docMk/>
            <pc:sldMk cId="0" sldId="259"/>
            <ac:spMk id="115" creationId="{00000000-0000-0000-0000-000000000000}"/>
          </ac:spMkLst>
        </pc:spChg>
      </pc:sldChg>
      <pc:sldChg chg="modSp">
        <pc:chgData name="Chandel, Shanya" userId="S::schandel@radford.edu::d60c61ec-bf4c-4ad2-a853-710d2b97efc2" providerId="AD" clId="Web-{809D0855-2AED-4543-98F1-2D602693DFDF}" dt="2020-10-28T04:13:32.398" v="66" actId="20577"/>
        <pc:sldMkLst>
          <pc:docMk/>
          <pc:sldMk cId="0" sldId="260"/>
        </pc:sldMkLst>
        <pc:spChg chg="mod">
          <ac:chgData name="Chandel, Shanya" userId="S::schandel@radford.edu::d60c61ec-bf4c-4ad2-a853-710d2b97efc2" providerId="AD" clId="Web-{809D0855-2AED-4543-98F1-2D602693DFDF}" dt="2020-10-28T04:13:32.398" v="66" actId="20577"/>
          <ac:spMkLst>
            <pc:docMk/>
            <pc:sldMk cId="0" sldId="260"/>
            <ac:spMk id="125" creationId="{00000000-0000-0000-0000-000000000000}"/>
          </ac:spMkLst>
        </pc:spChg>
      </pc:sldChg>
      <pc:sldChg chg="addSp modSp">
        <pc:chgData name="Chandel, Shanya" userId="S::schandel@radford.edu::d60c61ec-bf4c-4ad2-a853-710d2b97efc2" providerId="AD" clId="Web-{809D0855-2AED-4543-98F1-2D602693DFDF}" dt="2020-10-28T04:17:43.853" v="71" actId="1076"/>
        <pc:sldMkLst>
          <pc:docMk/>
          <pc:sldMk cId="0" sldId="261"/>
        </pc:sldMkLst>
        <pc:picChg chg="add mod">
          <ac:chgData name="Chandel, Shanya" userId="S::schandel@radford.edu::d60c61ec-bf4c-4ad2-a853-710d2b97efc2" providerId="AD" clId="Web-{809D0855-2AED-4543-98F1-2D602693DFDF}" dt="2020-10-28T04:17:43.853" v="71" actId="1076"/>
          <ac:picMkLst>
            <pc:docMk/>
            <pc:sldMk cId="0" sldId="261"/>
            <ac:picMk id="3" creationId="{61118E24-3ED1-4903-B6E8-968BDFF9A19E}"/>
          </ac:picMkLst>
        </pc:picChg>
      </pc:sldChg>
      <pc:sldChg chg="modSp">
        <pc:chgData name="Chandel, Shanya" userId="S::schandel@radford.edu::d60c61ec-bf4c-4ad2-a853-710d2b97efc2" providerId="AD" clId="Web-{809D0855-2AED-4543-98F1-2D602693DFDF}" dt="2020-10-28T04:18:40.713" v="80" actId="20577"/>
        <pc:sldMkLst>
          <pc:docMk/>
          <pc:sldMk cId="0" sldId="262"/>
        </pc:sldMkLst>
        <pc:spChg chg="mod">
          <ac:chgData name="Chandel, Shanya" userId="S::schandel@radford.edu::d60c61ec-bf4c-4ad2-a853-710d2b97efc2" providerId="AD" clId="Web-{809D0855-2AED-4543-98F1-2D602693DFDF}" dt="2020-10-28T04:18:40.713" v="80" actId="20577"/>
          <ac:spMkLst>
            <pc:docMk/>
            <pc:sldMk cId="0" sldId="262"/>
            <ac:spMk id="143" creationId="{00000000-0000-0000-0000-000000000000}"/>
          </ac:spMkLst>
        </pc:spChg>
      </pc:sldChg>
      <pc:sldChg chg="modSp">
        <pc:chgData name="Chandel, Shanya" userId="S::schandel@radford.edu::d60c61ec-bf4c-4ad2-a853-710d2b97efc2" providerId="AD" clId="Web-{809D0855-2AED-4543-98F1-2D602693DFDF}" dt="2020-10-28T04:32:14.979" v="163" actId="20577"/>
        <pc:sldMkLst>
          <pc:docMk/>
          <pc:sldMk cId="0" sldId="263"/>
        </pc:sldMkLst>
        <pc:spChg chg="mod">
          <ac:chgData name="Chandel, Shanya" userId="S::schandel@radford.edu::d60c61ec-bf4c-4ad2-a853-710d2b97efc2" providerId="AD" clId="Web-{809D0855-2AED-4543-98F1-2D602693DFDF}" dt="2020-10-28T04:32:14.979" v="163" actId="20577"/>
          <ac:spMkLst>
            <pc:docMk/>
            <pc:sldMk cId="0" sldId="263"/>
            <ac:spMk id="152" creationId="{00000000-0000-0000-0000-000000000000}"/>
          </ac:spMkLst>
        </pc:spChg>
      </pc:sldChg>
      <pc:sldChg chg="modSp">
        <pc:chgData name="Chandel, Shanya" userId="S::schandel@radford.edu::d60c61ec-bf4c-4ad2-a853-710d2b97efc2" providerId="AD" clId="Web-{809D0855-2AED-4543-98F1-2D602693DFDF}" dt="2020-10-28T04:47:56.499" v="200" actId="20577"/>
        <pc:sldMkLst>
          <pc:docMk/>
          <pc:sldMk cId="1520658149" sldId="265"/>
        </pc:sldMkLst>
        <pc:spChg chg="mod">
          <ac:chgData name="Chandel, Shanya" userId="S::schandel@radford.edu::d60c61ec-bf4c-4ad2-a853-710d2b97efc2" providerId="AD" clId="Web-{809D0855-2AED-4543-98F1-2D602693DFDF}" dt="2020-10-28T04:47:56.499" v="200" actId="20577"/>
          <ac:spMkLst>
            <pc:docMk/>
            <pc:sldMk cId="1520658149" sldId="265"/>
            <ac:spMk id="143" creationId="{00000000-0000-0000-0000-000000000000}"/>
          </ac:spMkLst>
        </pc:spChg>
      </pc:sldChg>
    </pc:docChg>
  </pc:docChgLst>
  <pc:docChgLst>
    <pc:chgData name="Chandel, Shanya" userId="S::schandel@radford.edu::d60c61ec-bf4c-4ad2-a853-710d2b97efc2" providerId="AD" clId="Web-{931CA668-075F-4892-8420-CA3E5D03D49A}"/>
    <pc:docChg chg="modSld">
      <pc:chgData name="Chandel, Shanya" userId="S::schandel@radford.edu::d60c61ec-bf4c-4ad2-a853-710d2b97efc2" providerId="AD" clId="Web-{931CA668-075F-4892-8420-CA3E5D03D49A}" dt="2020-11-04T03:59:41.589" v="1" actId="20577"/>
      <pc:docMkLst>
        <pc:docMk/>
      </pc:docMkLst>
      <pc:sldChg chg="modSp">
        <pc:chgData name="Chandel, Shanya" userId="S::schandel@radford.edu::d60c61ec-bf4c-4ad2-a853-710d2b97efc2" providerId="AD" clId="Web-{931CA668-075F-4892-8420-CA3E5D03D49A}" dt="2020-11-04T03:59:41.589" v="1" actId="20577"/>
        <pc:sldMkLst>
          <pc:docMk/>
          <pc:sldMk cId="0" sldId="258"/>
        </pc:sldMkLst>
        <pc:spChg chg="mod">
          <ac:chgData name="Chandel, Shanya" userId="S::schandel@radford.edu::d60c61ec-bf4c-4ad2-a853-710d2b97efc2" providerId="AD" clId="Web-{931CA668-075F-4892-8420-CA3E5D03D49A}" dt="2020-11-04T03:59:41.589" v="1" actId="20577"/>
          <ac:spMkLst>
            <pc:docMk/>
            <pc:sldMk cId="0" sldId="258"/>
            <ac:spMk id="108" creationId="{00000000-0000-0000-0000-000000000000}"/>
          </ac:spMkLst>
        </pc:spChg>
      </pc:sldChg>
    </pc:docChg>
  </pc:docChgLst>
  <pc:docChgLst>
    <pc:chgData name="Chandel, Shanya" userId="S::schandel@radford.edu::d60c61ec-bf4c-4ad2-a853-710d2b97efc2" providerId="AD" clId="Web-{5A53E015-294C-4D34-A1A7-205D842BB1B3}"/>
    <pc:docChg chg="modSld">
      <pc:chgData name="Chandel, Shanya" userId="S::schandel@radford.edu::d60c61ec-bf4c-4ad2-a853-710d2b97efc2" providerId="AD" clId="Web-{5A53E015-294C-4D34-A1A7-205D842BB1B3}" dt="2020-10-19T20:48:48.925" v="4" actId="20577"/>
      <pc:docMkLst>
        <pc:docMk/>
      </pc:docMkLst>
      <pc:sldChg chg="modSp">
        <pc:chgData name="Chandel, Shanya" userId="S::schandel@radford.edu::d60c61ec-bf4c-4ad2-a853-710d2b97efc2" providerId="AD" clId="Web-{5A53E015-294C-4D34-A1A7-205D842BB1B3}" dt="2020-10-19T20:48:48.925" v="4" actId="20577"/>
        <pc:sldMkLst>
          <pc:docMk/>
          <pc:sldMk cId="0" sldId="257"/>
        </pc:sldMkLst>
        <pc:spChg chg="mod">
          <ac:chgData name="Chandel, Shanya" userId="S::schandel@radford.edu::d60c61ec-bf4c-4ad2-a853-710d2b97efc2" providerId="AD" clId="Web-{5A53E015-294C-4D34-A1A7-205D842BB1B3}" dt="2020-10-19T20:48:48.925" v="4" actId="20577"/>
          <ac:spMkLst>
            <pc:docMk/>
            <pc:sldMk cId="0" sldId="257"/>
            <ac:spMk id="98" creationId="{00000000-0000-0000-0000-000000000000}"/>
          </ac:spMkLst>
        </pc:spChg>
      </pc:sldChg>
    </pc:docChg>
  </pc:docChgLst>
  <pc:docChgLst>
    <pc:chgData name="Chandel, Shanya" userId="S::schandel@radford.edu::d60c61ec-bf4c-4ad2-a853-710d2b97efc2" providerId="AD" clId="Web-{DFC1D2A9-7A62-4F44-ADDE-B5320C978093}"/>
    <pc:docChg chg="modSld">
      <pc:chgData name="Chandel, Shanya" userId="S::schandel@radford.edu::d60c61ec-bf4c-4ad2-a853-710d2b97efc2" providerId="AD" clId="Web-{DFC1D2A9-7A62-4F44-ADDE-B5320C978093}" dt="2020-10-19T19:45:37.056" v="15" actId="20577"/>
      <pc:docMkLst>
        <pc:docMk/>
      </pc:docMkLst>
      <pc:sldChg chg="modSp">
        <pc:chgData name="Chandel, Shanya" userId="S::schandel@radford.edu::d60c61ec-bf4c-4ad2-a853-710d2b97efc2" providerId="AD" clId="Web-{DFC1D2A9-7A62-4F44-ADDE-B5320C978093}" dt="2020-10-19T19:45:37.056" v="15" actId="20577"/>
        <pc:sldMkLst>
          <pc:docMk/>
          <pc:sldMk cId="0" sldId="258"/>
        </pc:sldMkLst>
        <pc:spChg chg="mod">
          <ac:chgData name="Chandel, Shanya" userId="S::schandel@radford.edu::d60c61ec-bf4c-4ad2-a853-710d2b97efc2" providerId="AD" clId="Web-{DFC1D2A9-7A62-4F44-ADDE-B5320C978093}" dt="2020-10-19T19:45:37.056" v="15" actId="20577"/>
          <ac:spMkLst>
            <pc:docMk/>
            <pc:sldMk cId="0" sldId="258"/>
            <ac:spMk id="108" creationId="{00000000-0000-0000-0000-000000000000}"/>
          </ac:spMkLst>
        </pc:spChg>
      </pc:sldChg>
    </pc:docChg>
  </pc:docChgLst>
  <pc:docChgLst>
    <pc:chgData name="Brotherton, Matthew" userId="S::mbrotherton@radford.edu::9d496e87-ad0b-4e85-9f18-4627175f1b3c" providerId="AD" clId="Web-{233327D7-7D54-42FB-B413-E21E0E4C748A}"/>
    <pc:docChg chg="modSld">
      <pc:chgData name="Brotherton, Matthew" userId="S::mbrotherton@radford.edu::9d496e87-ad0b-4e85-9f18-4627175f1b3c" providerId="AD" clId="Web-{233327D7-7D54-42FB-B413-E21E0E4C748A}" dt="2020-10-20T20:41:17.037" v="2" actId="20577"/>
      <pc:docMkLst>
        <pc:docMk/>
      </pc:docMkLst>
      <pc:sldChg chg="modSp">
        <pc:chgData name="Brotherton, Matthew" userId="S::mbrotherton@radford.edu::9d496e87-ad0b-4e85-9f18-4627175f1b3c" providerId="AD" clId="Web-{233327D7-7D54-42FB-B413-E21E0E4C748A}" dt="2020-10-20T20:41:17.037" v="2" actId="20577"/>
        <pc:sldMkLst>
          <pc:docMk/>
          <pc:sldMk cId="0" sldId="261"/>
        </pc:sldMkLst>
        <pc:spChg chg="mod">
          <ac:chgData name="Brotherton, Matthew" userId="S::mbrotherton@radford.edu::9d496e87-ad0b-4e85-9f18-4627175f1b3c" providerId="AD" clId="Web-{233327D7-7D54-42FB-B413-E21E0E4C748A}" dt="2020-10-20T20:41:17.037" v="2" actId="20577"/>
          <ac:spMkLst>
            <pc:docMk/>
            <pc:sldMk cId="0" sldId="261"/>
            <ac:spMk id="13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1af10d88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1af10d88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a1af10d88f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1aa8a13e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1aa8a13e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a1aa8a13e3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1aa8a13e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1aa8a13e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a1aa8a13e3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1af10d88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a1af10d88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a1af10d88f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1af10d88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a1af10d88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a1af10d88f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1af10d88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1af10d88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a1af10d88f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1af10d88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1af10d88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a1af10d88f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 rot="5400000">
            <a:off x="5463778" y="1371602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4808221"/>
            <a:ext cx="9144000" cy="340994"/>
          </a:xfrm>
          <a:prstGeom prst="rect">
            <a:avLst/>
          </a:prstGeom>
          <a:solidFill>
            <a:srgbClr val="BC05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5" descr="RadfordHorizontal-logo-White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5489" y="4922826"/>
            <a:ext cx="1792224" cy="14224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4808221"/>
            <a:ext cx="9144000" cy="340994"/>
          </a:xfrm>
          <a:prstGeom prst="rect">
            <a:avLst/>
          </a:prstGeom>
          <a:solidFill>
            <a:srgbClr val="BC05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1" descr="RadfordHorizontal-logo-White.eps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235489" y="4922826"/>
            <a:ext cx="1792224" cy="1422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0523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0" y="1201441"/>
            <a:ext cx="9144000" cy="163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en-US" sz="54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Module 3: Best Practices</a:t>
            </a:r>
            <a:endParaRPr lang="en-US" sz="5400" b="1">
              <a:solidFill>
                <a:schemeClr val="lt1"/>
              </a:solidFill>
              <a:latin typeface="Trebuchet MS"/>
            </a:endParaRPr>
          </a:p>
        </p:txBody>
      </p:sp>
      <p:pic>
        <p:nvPicPr>
          <p:cNvPr id="88" name="Google Shape;88;p13" descr="Radford-logo-White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2463" y="3658126"/>
            <a:ext cx="1559052" cy="56997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216961" y="4747052"/>
            <a:ext cx="32370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8294500" y="144250"/>
            <a:ext cx="597000" cy="5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dirty="0">
                <a:solidFill>
                  <a:schemeClr val="tx1"/>
                </a:solidFill>
              </a:rPr>
              <a:t>1</a:t>
            </a:fld>
            <a:endParaRPr>
              <a:solidFill>
                <a:schemeClr val="tx1"/>
              </a:solidFill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0" y="4659041"/>
            <a:ext cx="2584564" cy="54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Radford</a:t>
            </a:r>
            <a:r>
              <a:rPr lang="en-US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I/O Psychology</a:t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365350" y="4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BC0523"/>
                </a:solidFill>
              </a:rPr>
              <a:t>Conclusion</a:t>
            </a:r>
          </a:p>
        </p:txBody>
      </p:sp>
      <p:sp>
        <p:nvSpPr>
          <p:cNvPr id="152" name="Google Shape;152;p20"/>
          <p:cNvSpPr txBox="1">
            <a:spLocks noGrp="1"/>
          </p:cNvSpPr>
          <p:nvPr>
            <p:ph type="body" idx="1"/>
          </p:nvPr>
        </p:nvSpPr>
        <p:spPr>
          <a:xfrm>
            <a:off x="365350" y="861801"/>
            <a:ext cx="8451850" cy="340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2400"/>
              <a:t>Increasing diversity and inclusion can bring about many benefits that occur at the individual level. </a:t>
            </a:r>
          </a:p>
          <a:p>
            <a:pPr marL="342900" indent="-342900">
              <a:spcBef>
                <a:spcPts val="0"/>
              </a:spcBef>
            </a:pPr>
            <a:r>
              <a:rPr lang="en-US" sz="2400"/>
              <a:t>Due to the individual benefits ( ability to speak openly, learning, etc.) there is a higher chance of increased intrinsic motivation and growth which further benefits the organization (employee retention).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/>
          </a:p>
        </p:txBody>
      </p:sp>
      <p:sp>
        <p:nvSpPr>
          <p:cNvPr id="153" name="Google Shape;153;p20"/>
          <p:cNvSpPr txBox="1">
            <a:spLocks noGrp="1"/>
          </p:cNvSpPr>
          <p:nvPr>
            <p:ph type="sldNum" idx="12"/>
          </p:nvPr>
        </p:nvSpPr>
        <p:spPr>
          <a:xfrm>
            <a:off x="8298300" y="113639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54" name="Google Shape;154;p20" descr="HR specialists reveal 8 employee retention strategies - Insperit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1750" y="3279909"/>
            <a:ext cx="3222250" cy="152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1;p13">
            <a:extLst>
              <a:ext uri="{FF2B5EF4-FFF2-40B4-BE49-F238E27FC236}">
                <a16:creationId xmlns:a16="http://schemas.microsoft.com/office/drawing/2014/main" id="{249EBCB1-9897-E743-A42A-1EB01521C255}"/>
              </a:ext>
            </a:extLst>
          </p:cNvPr>
          <p:cNvSpPr txBox="1"/>
          <p:nvPr/>
        </p:nvSpPr>
        <p:spPr>
          <a:xfrm>
            <a:off x="0" y="4773203"/>
            <a:ext cx="2584564" cy="54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Conclusion </a:t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8" name="Google Shape;106;p15">
            <a:extLst>
              <a:ext uri="{FF2B5EF4-FFF2-40B4-BE49-F238E27FC236}">
                <a16:creationId xmlns:a16="http://schemas.microsoft.com/office/drawing/2014/main" id="{B5CF7C88-FE5E-4DA8-963A-A90886C55C08}"/>
              </a:ext>
            </a:extLst>
          </p:cNvPr>
          <p:cNvCxnSpPr/>
          <p:nvPr/>
        </p:nvCxnSpPr>
        <p:spPr>
          <a:xfrm>
            <a:off x="497840" y="702129"/>
            <a:ext cx="818896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BC0523"/>
                </a:solidFill>
              </a:rPr>
              <a:t>Overview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64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Purpose 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Best Practices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Benefits from Best Practices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Overall Value of Applying Practices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Conclusion</a:t>
            </a: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8547100" y="68264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" name="Google Shape;91;p13">
            <a:extLst>
              <a:ext uri="{FF2B5EF4-FFF2-40B4-BE49-F238E27FC236}">
                <a16:creationId xmlns:a16="http://schemas.microsoft.com/office/drawing/2014/main" id="{9B8C762A-C1A6-C044-9E65-22B19C14DBD9}"/>
              </a:ext>
            </a:extLst>
          </p:cNvPr>
          <p:cNvSpPr txBox="1"/>
          <p:nvPr/>
        </p:nvSpPr>
        <p:spPr>
          <a:xfrm>
            <a:off x="0" y="4731423"/>
            <a:ext cx="2584564" cy="54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Overview</a:t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6" name="Google Shape;106;p15">
            <a:extLst>
              <a:ext uri="{FF2B5EF4-FFF2-40B4-BE49-F238E27FC236}">
                <a16:creationId xmlns:a16="http://schemas.microsoft.com/office/drawing/2014/main" id="{B5CF7C88-FE5E-4DA8-963A-A90886C55C08}"/>
              </a:ext>
            </a:extLst>
          </p:cNvPr>
          <p:cNvCxnSpPr/>
          <p:nvPr/>
        </p:nvCxnSpPr>
        <p:spPr>
          <a:xfrm>
            <a:off x="497840" y="1028700"/>
            <a:ext cx="818896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457200" y="30610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C0523"/>
              </a:buClr>
              <a:buSzPts val="3200"/>
              <a:buFont typeface="Trebuchet MS"/>
              <a:buNone/>
            </a:pPr>
            <a:r>
              <a:rPr lang="en-US" sz="4100" b="1">
                <a:solidFill>
                  <a:srgbClr val="BC0523"/>
                </a:solidFill>
              </a:rPr>
              <a:t>Purpose of Module</a:t>
            </a:r>
            <a:endParaRPr lang="en-US"/>
          </a:p>
        </p:txBody>
      </p:sp>
      <p:sp>
        <p:nvSpPr>
          <p:cNvPr id="106" name="Google Shape;106;p15"/>
          <p:cNvSpPr/>
          <p:nvPr/>
        </p:nvSpPr>
        <p:spPr>
          <a:xfrm>
            <a:off x="74720" y="4774168"/>
            <a:ext cx="30944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497840" y="1355434"/>
            <a:ext cx="7975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knowledge to employees and the organization on general practical applications/practices that can help create a more diverse and inclusive workplace environment. </a:t>
            </a:r>
            <a:endParaRPr lang="en-US" sz="27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practices and illustrate value. </a:t>
            </a:r>
            <a:endParaRPr lang="en-US" sz="27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8473450" y="107164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" name="Google Shape;91;p13">
            <a:extLst>
              <a:ext uri="{FF2B5EF4-FFF2-40B4-BE49-F238E27FC236}">
                <a16:creationId xmlns:a16="http://schemas.microsoft.com/office/drawing/2014/main" id="{57523AD8-6062-AB4C-ABC7-74F69655C7CE}"/>
              </a:ext>
            </a:extLst>
          </p:cNvPr>
          <p:cNvSpPr txBox="1"/>
          <p:nvPr/>
        </p:nvSpPr>
        <p:spPr>
          <a:xfrm>
            <a:off x="0" y="4774168"/>
            <a:ext cx="2584564" cy="54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Purpose</a:t>
            </a:r>
          </a:p>
          <a:p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8" name="Google Shape;106;p15">
            <a:extLst>
              <a:ext uri="{FF2B5EF4-FFF2-40B4-BE49-F238E27FC236}">
                <a16:creationId xmlns:a16="http://schemas.microsoft.com/office/drawing/2014/main" id="{B5CF7C88-FE5E-4DA8-963A-A90886C55C08}"/>
              </a:ext>
            </a:extLst>
          </p:cNvPr>
          <p:cNvCxnSpPr/>
          <p:nvPr/>
        </p:nvCxnSpPr>
        <p:spPr>
          <a:xfrm>
            <a:off x="477429" y="1096736"/>
            <a:ext cx="818896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260236" y="88450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BC0523"/>
                </a:solidFill>
              </a:rPr>
              <a:t>Best Practices Pt.1</a:t>
            </a:r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21566" y="443180"/>
            <a:ext cx="87078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600"/>
              <a:buNone/>
            </a:pPr>
            <a:endParaRPr lang="en-US" sz="2000">
              <a:solidFill>
                <a:srgbClr val="000000"/>
              </a:solidFill>
            </a:endParaRPr>
          </a:p>
          <a:p>
            <a:pPr indent="-3937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600"/>
              <a:buFont typeface="Calibri"/>
              <a:buChar char="•"/>
            </a:pPr>
            <a:r>
              <a:rPr lang="en-US" sz="2000" b="1">
                <a:solidFill>
                  <a:srgbClr val="000000"/>
                </a:solidFill>
              </a:rPr>
              <a:t>Commit to diversity briefings</a:t>
            </a:r>
          </a:p>
          <a:p>
            <a:pPr marL="63500" indent="0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ts val="2600"/>
              <a:buNone/>
            </a:pPr>
            <a:r>
              <a:rPr lang="en-US" sz="2000">
                <a:solidFill>
                  <a:srgbClr val="000000"/>
                </a:solidFill>
              </a:rPr>
              <a:t>      Example: Managers can arrange monthly seating to discuss different diversity issues (time off for religious holidays).</a:t>
            </a:r>
          </a:p>
          <a:p>
            <a:pPr marL="63500" indent="0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ts val="2600"/>
              <a:buNone/>
            </a:pPr>
            <a:endParaRPr lang="en-US" sz="2000">
              <a:solidFill>
                <a:srgbClr val="000000"/>
              </a:solidFill>
            </a:endParaRPr>
          </a:p>
          <a:p>
            <a:pPr indent="-393700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ts val="2600"/>
            </a:pPr>
            <a:r>
              <a:rPr lang="en-US" sz="2000" b="1">
                <a:solidFill>
                  <a:srgbClr val="000000"/>
                </a:solidFill>
              </a:rPr>
              <a:t>Getting involved in inclusion meetings </a:t>
            </a:r>
          </a:p>
          <a:p>
            <a:pPr marL="63500" indent="0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ts val="2600"/>
              <a:buNone/>
            </a:pPr>
            <a:r>
              <a:rPr lang="en-US" sz="2000">
                <a:solidFill>
                  <a:srgbClr val="000000"/>
                </a:solidFill>
              </a:rPr>
              <a:t>        Example: Partaking and facilitating a discussion among employees about diversity/inclusion.</a:t>
            </a:r>
          </a:p>
          <a:p>
            <a:pPr marL="63500" indent="0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ts val="2600"/>
              <a:buNone/>
            </a:pPr>
            <a:r>
              <a:rPr lang="en-US" sz="2000">
                <a:solidFill>
                  <a:srgbClr val="000000"/>
                </a:solidFill>
              </a:rPr>
              <a:t>    </a:t>
            </a:r>
            <a:endParaRPr lang="en-US" sz="20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•"/>
            </a:pPr>
            <a:r>
              <a:rPr lang="en-US" sz="2000" b="1">
                <a:solidFill>
                  <a:srgbClr val="000000"/>
                </a:solidFill>
              </a:rPr>
              <a:t>Consider all viewpoints/perceptions (perspective taking)</a:t>
            </a:r>
          </a:p>
          <a:p>
            <a:pPr marL="63500" indent="0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ts val="2600"/>
              <a:buNone/>
            </a:pPr>
            <a:r>
              <a:rPr lang="en-US" sz="2000">
                <a:solidFill>
                  <a:srgbClr val="000000"/>
                </a:solidFill>
              </a:rPr>
              <a:t>         Example: Perceiving an issue through the lens of the opposite gender and reflecting on how they would view the issue (struggles, thoughts, etc</a:t>
            </a:r>
            <a:r>
              <a:rPr lang="en-US" sz="1800">
                <a:solidFill>
                  <a:srgbClr val="000000"/>
                </a:solidFill>
              </a:rPr>
              <a:t>).</a:t>
            </a:r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>
              <a:solidFill>
                <a:srgbClr val="000000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91440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endParaRPr sz="2400">
              <a:highlight>
                <a:srgbClr val="FFFFFF"/>
              </a:highlight>
            </a:endParaRPr>
          </a:p>
          <a:p>
            <a:pPr marL="228600" indent="22860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endParaRPr lang="en-US" sz="2400">
              <a:highlight>
                <a:srgbClr val="FFFFFF"/>
              </a:highlight>
            </a:endParaRPr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8707800" y="-11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" name="Google Shape;91;p13">
            <a:extLst>
              <a:ext uri="{FF2B5EF4-FFF2-40B4-BE49-F238E27FC236}">
                <a16:creationId xmlns:a16="http://schemas.microsoft.com/office/drawing/2014/main" id="{84FB22AB-1BF5-574B-B710-9CE2FF3ABA45}"/>
              </a:ext>
            </a:extLst>
          </p:cNvPr>
          <p:cNvSpPr txBox="1"/>
          <p:nvPr/>
        </p:nvSpPr>
        <p:spPr>
          <a:xfrm>
            <a:off x="0" y="4773203"/>
            <a:ext cx="2584564" cy="54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Best Practices</a:t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7" name="Google Shape;106;p15">
            <a:extLst>
              <a:ext uri="{FF2B5EF4-FFF2-40B4-BE49-F238E27FC236}">
                <a16:creationId xmlns:a16="http://schemas.microsoft.com/office/drawing/2014/main" id="{B5CF7C88-FE5E-4DA8-963A-A90886C55C08}"/>
              </a:ext>
            </a:extLst>
          </p:cNvPr>
          <p:cNvCxnSpPr/>
          <p:nvPr/>
        </p:nvCxnSpPr>
        <p:spPr>
          <a:xfrm>
            <a:off x="477429" y="742950"/>
            <a:ext cx="818896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rgbClr val="BC0523"/>
                </a:solidFill>
              </a:rPr>
              <a:t>Best Practices Pt. 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68300">
              <a:lnSpc>
                <a:spcPct val="115000"/>
              </a:lnSpc>
              <a:spcBef>
                <a:spcPts val="0"/>
              </a:spcBef>
              <a:buSzPts val="2200"/>
            </a:pPr>
            <a:r>
              <a:rPr lang="en-US" sz="2000" b="1"/>
              <a:t>Encourage one-on-one discussion with supervisors </a:t>
            </a:r>
            <a:r>
              <a:rPr lang="en-US" sz="2000"/>
              <a:t>(effective when there’s an “open door” policy in which speaking honestly and openly is encouraged).</a:t>
            </a:r>
          </a:p>
          <a:p>
            <a:pPr indent="-368300">
              <a:lnSpc>
                <a:spcPct val="115000"/>
              </a:lnSpc>
              <a:spcBef>
                <a:spcPts val="0"/>
              </a:spcBef>
              <a:buSzPts val="2200"/>
              <a:buFont typeface="Calibri"/>
              <a:buChar char="•"/>
            </a:pPr>
            <a:r>
              <a:rPr lang="en-US" sz="2000" b="1"/>
              <a:t>Invest in a workforce communications platform</a:t>
            </a:r>
            <a:r>
              <a:rPr lang="en-US" sz="2000"/>
              <a:t>. Integration of communications channel into one platform helps to reach each worker on their preferred channel and gain an understanding of their needs and how to help them thrive. </a:t>
            </a:r>
            <a:endParaRPr sz="200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616950" y="68264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" name="Google Shape;91;p13">
            <a:extLst>
              <a:ext uri="{FF2B5EF4-FFF2-40B4-BE49-F238E27FC236}">
                <a16:creationId xmlns:a16="http://schemas.microsoft.com/office/drawing/2014/main" id="{2BD9909C-9936-D841-82BD-F93BFCFF8A8D}"/>
              </a:ext>
            </a:extLst>
          </p:cNvPr>
          <p:cNvSpPr txBox="1"/>
          <p:nvPr/>
        </p:nvSpPr>
        <p:spPr>
          <a:xfrm>
            <a:off x="0" y="4773203"/>
            <a:ext cx="2584564" cy="54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Best Practices</a:t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7" name="Google Shape;106;p15">
            <a:extLst>
              <a:ext uri="{FF2B5EF4-FFF2-40B4-BE49-F238E27FC236}">
                <a16:creationId xmlns:a16="http://schemas.microsoft.com/office/drawing/2014/main" id="{B5CF7C88-FE5E-4DA8-963A-A90886C55C08}"/>
              </a:ext>
            </a:extLst>
          </p:cNvPr>
          <p:cNvCxnSpPr/>
          <p:nvPr/>
        </p:nvCxnSpPr>
        <p:spPr>
          <a:xfrm>
            <a:off x="477429" y="885825"/>
            <a:ext cx="818896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334750" y="11362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sz="3600" b="1">
                <a:solidFill>
                  <a:srgbClr val="BC0523"/>
                </a:solidFill>
              </a:rPr>
              <a:t>Benefits Gained from Best Practices</a:t>
            </a:r>
            <a:r>
              <a:rPr lang="en-US" sz="3600" b="1">
                <a:solidFill>
                  <a:srgbClr val="BC0523"/>
                </a:solidFill>
                <a:highlight>
                  <a:srgbClr val="FFFFFF"/>
                </a:highlight>
              </a:rPr>
              <a:t> </a:t>
            </a:r>
            <a:endParaRPr lang="en-US" sz="6800" b="1">
              <a:solidFill>
                <a:srgbClr val="BC0523"/>
              </a:solidFill>
            </a:endParaRPr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104700" y="1160406"/>
            <a:ext cx="9039300" cy="373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61950">
              <a:lnSpc>
                <a:spcPct val="115000"/>
              </a:lnSpc>
              <a:spcBef>
                <a:spcPts val="1200"/>
              </a:spcBef>
              <a:buClr>
                <a:srgbClr val="000000"/>
              </a:buClr>
              <a:buSzPts val="2100"/>
            </a:pPr>
            <a:r>
              <a:rPr lang="en-US" sz="2000">
                <a:solidFill>
                  <a:srgbClr val="000000"/>
                </a:solidFill>
              </a:rPr>
              <a:t>Holding self to a higher standard makes others more likely to follow by example </a:t>
            </a: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US" sz="2000">
                <a:solidFill>
                  <a:srgbClr val="000000"/>
                </a:solidFill>
              </a:rPr>
              <a:t>Being more involved shows that you care and can further educate you in diversity and inclusion</a:t>
            </a:r>
            <a:endParaRPr sz="2000">
              <a:solidFill>
                <a:srgbClr val="000000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US" sz="2000">
                <a:solidFill>
                  <a:srgbClr val="000000"/>
                </a:solidFill>
              </a:rPr>
              <a:t>Showing empathy makes you feel good and more importantly makes others feel included</a:t>
            </a:r>
            <a:endParaRPr sz="2000">
              <a:solidFill>
                <a:srgbClr val="00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>
              <a:latin typeface="Pacifico"/>
              <a:ea typeface="Pacifico"/>
              <a:cs typeface="Pacifico"/>
            </a:endParaRPr>
          </a:p>
        </p:txBody>
      </p:sp>
      <p:sp>
        <p:nvSpPr>
          <p:cNvPr id="135" name="Google Shape;135;p18"/>
          <p:cNvSpPr txBox="1">
            <a:spLocks noGrp="1"/>
          </p:cNvSpPr>
          <p:nvPr>
            <p:ph type="sldNum" idx="12"/>
          </p:nvPr>
        </p:nvSpPr>
        <p:spPr>
          <a:xfrm>
            <a:off x="8328950" y="113614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" name="Google Shape;91;p13">
            <a:extLst>
              <a:ext uri="{FF2B5EF4-FFF2-40B4-BE49-F238E27FC236}">
                <a16:creationId xmlns:a16="http://schemas.microsoft.com/office/drawing/2014/main" id="{0CFA046A-C30B-6047-9AC1-5828D5C331D0}"/>
              </a:ext>
            </a:extLst>
          </p:cNvPr>
          <p:cNvSpPr txBox="1"/>
          <p:nvPr/>
        </p:nvSpPr>
        <p:spPr>
          <a:xfrm>
            <a:off x="0" y="4773203"/>
            <a:ext cx="2584564" cy="54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Best Practices</a:t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Picture 3" descr="A picture containing uniform, different, various, photo&#10;&#10;Description automatically generated">
            <a:extLst>
              <a:ext uri="{FF2B5EF4-FFF2-40B4-BE49-F238E27FC236}">
                <a16:creationId xmlns:a16="http://schemas.microsoft.com/office/drawing/2014/main" id="{61118E24-3ED1-4903-B6E8-968BDFF9A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768" y="2879066"/>
            <a:ext cx="2991209" cy="1897811"/>
          </a:xfrm>
          <a:prstGeom prst="rect">
            <a:avLst/>
          </a:prstGeom>
        </p:spPr>
      </p:pic>
      <p:cxnSp>
        <p:nvCxnSpPr>
          <p:cNvPr id="8" name="Google Shape;106;p15">
            <a:extLst>
              <a:ext uri="{FF2B5EF4-FFF2-40B4-BE49-F238E27FC236}">
                <a16:creationId xmlns:a16="http://schemas.microsoft.com/office/drawing/2014/main" id="{B5CF7C88-FE5E-4DA8-963A-A90886C55C08}"/>
              </a:ext>
            </a:extLst>
          </p:cNvPr>
          <p:cNvCxnSpPr/>
          <p:nvPr/>
        </p:nvCxnSpPr>
        <p:spPr>
          <a:xfrm>
            <a:off x="477429" y="797379"/>
            <a:ext cx="818896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334750" y="11362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sz="3600" b="1">
                <a:solidFill>
                  <a:srgbClr val="BC0523"/>
                </a:solidFill>
              </a:rPr>
              <a:t>Benefits Gained from Best Practices</a:t>
            </a:r>
            <a:r>
              <a:rPr lang="en-US" sz="3600" b="1">
                <a:solidFill>
                  <a:srgbClr val="BC0523"/>
                </a:solidFill>
                <a:highlight>
                  <a:srgbClr val="FFFFFF"/>
                </a:highlight>
              </a:rPr>
              <a:t> </a:t>
            </a:r>
            <a:endParaRPr lang="en-US" sz="6800" b="1">
              <a:solidFill>
                <a:srgbClr val="BC0523"/>
              </a:solidFill>
            </a:endParaRPr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104700" y="1119873"/>
            <a:ext cx="9039300" cy="373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619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100"/>
            </a:pPr>
            <a:r>
              <a:rPr lang="en-US" sz="2000">
                <a:solidFill>
                  <a:srgbClr val="000000"/>
                </a:solidFill>
              </a:rPr>
              <a:t>Can learn more from others and grow your knowledge base which can keep employees feeling engaged at the workplace </a:t>
            </a:r>
            <a:endParaRPr sz="2000">
              <a:solidFill>
                <a:srgbClr val="000000"/>
              </a:solidFill>
            </a:endParaRPr>
          </a:p>
          <a:p>
            <a:pPr indent="-361950">
              <a:lnSpc>
                <a:spcPct val="134895"/>
              </a:lnSpc>
              <a:spcBef>
                <a:spcPts val="0"/>
              </a:spcBef>
              <a:buClr>
                <a:srgbClr val="000000"/>
              </a:buClr>
              <a:buSzPts val="2100"/>
            </a:pPr>
            <a:r>
              <a:rPr lang="en-US" sz="2000">
                <a:solidFill>
                  <a:srgbClr val="000000"/>
                </a:solidFill>
              </a:rPr>
              <a:t>Can adopt new perspectives that could lead to more innovation and better performance which further benefits the organization</a:t>
            </a:r>
            <a:endParaRPr sz="2000">
              <a:solidFill>
                <a:srgbClr val="000000"/>
              </a:solidFill>
            </a:endParaRPr>
          </a:p>
          <a:p>
            <a:pPr marL="95250" indent="0">
              <a:lnSpc>
                <a:spcPct val="134895"/>
              </a:lnSpc>
              <a:spcBef>
                <a:spcPts val="0"/>
              </a:spcBef>
              <a:buNone/>
            </a:pPr>
            <a:r>
              <a:rPr lang="en-US" sz="2000" b="1">
                <a:ea typeface="Pacifico"/>
              </a:rPr>
              <a:t>These factors will help you network better, understand better, and lead to greater personal success.</a:t>
            </a:r>
            <a:r>
              <a:rPr lang="en-US" sz="2000">
                <a:ea typeface="Pacifico"/>
              </a:rPr>
              <a:t> </a:t>
            </a:r>
          </a:p>
          <a:p>
            <a:pPr marL="0" indent="0">
              <a:spcBef>
                <a:spcPts val="1200"/>
              </a:spcBef>
              <a:buNone/>
            </a:pPr>
            <a:endParaRPr lang="en-US">
              <a:latin typeface="Pacifico"/>
              <a:ea typeface="Pacifico"/>
              <a:cs typeface="Pacifico"/>
            </a:endParaRPr>
          </a:p>
        </p:txBody>
      </p:sp>
      <p:sp>
        <p:nvSpPr>
          <p:cNvPr id="135" name="Google Shape;135;p18"/>
          <p:cNvSpPr txBox="1">
            <a:spLocks noGrp="1"/>
          </p:cNvSpPr>
          <p:nvPr>
            <p:ph type="sldNum" idx="12"/>
          </p:nvPr>
        </p:nvSpPr>
        <p:spPr>
          <a:xfrm>
            <a:off x="8328950" y="113614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" name="Google Shape;91;p13">
            <a:extLst>
              <a:ext uri="{FF2B5EF4-FFF2-40B4-BE49-F238E27FC236}">
                <a16:creationId xmlns:a16="http://schemas.microsoft.com/office/drawing/2014/main" id="{0CFA046A-C30B-6047-9AC1-5828D5C331D0}"/>
              </a:ext>
            </a:extLst>
          </p:cNvPr>
          <p:cNvSpPr txBox="1"/>
          <p:nvPr/>
        </p:nvSpPr>
        <p:spPr>
          <a:xfrm>
            <a:off x="0" y="4773203"/>
            <a:ext cx="2584564" cy="54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Best Practices</a:t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7" name="Google Shape;106;p15">
            <a:extLst>
              <a:ext uri="{FF2B5EF4-FFF2-40B4-BE49-F238E27FC236}">
                <a16:creationId xmlns:a16="http://schemas.microsoft.com/office/drawing/2014/main" id="{B5CF7C88-FE5E-4DA8-963A-A90886C55C08}"/>
              </a:ext>
            </a:extLst>
          </p:cNvPr>
          <p:cNvCxnSpPr/>
          <p:nvPr/>
        </p:nvCxnSpPr>
        <p:spPr>
          <a:xfrm>
            <a:off x="477429" y="845004"/>
            <a:ext cx="818896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236194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211864" y="204107"/>
            <a:ext cx="85362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sz="3600" b="1">
                <a:solidFill>
                  <a:srgbClr val="BC0523"/>
                </a:solidFill>
                <a:highlight>
                  <a:srgbClr val="FFFFFF"/>
                </a:highlight>
              </a:rPr>
              <a:t>Overall Value of Applying These Practices</a:t>
            </a:r>
            <a:r>
              <a:rPr lang="en-US" sz="3600">
                <a:solidFill>
                  <a:srgbClr val="351C75"/>
                </a:solidFill>
                <a:highlight>
                  <a:srgbClr val="FFFFFF"/>
                </a:highlight>
              </a:rPr>
              <a:t> </a:t>
            </a:r>
            <a:endParaRPr lang="en-US" sz="3600">
              <a:solidFill>
                <a:srgbClr val="351C75"/>
              </a:solidFill>
            </a:endParaRPr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>
            <a:off x="135525" y="1595118"/>
            <a:ext cx="8694600" cy="358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68300">
              <a:lnSpc>
                <a:spcPct val="115000"/>
              </a:lnSpc>
              <a:spcBef>
                <a:spcPts val="0"/>
              </a:spcBef>
              <a:buSzPts val="2200"/>
            </a:pPr>
            <a:r>
              <a:rPr lang="en-US" sz="2000"/>
              <a:t>Employees may show increased integration which is beneficial in creating a more inclusive environment.</a:t>
            </a:r>
          </a:p>
          <a:p>
            <a:pPr indent="-368300">
              <a:lnSpc>
                <a:spcPct val="115000"/>
              </a:lnSpc>
              <a:spcBef>
                <a:spcPts val="0"/>
              </a:spcBef>
              <a:buSzPts val="2200"/>
            </a:pPr>
            <a:r>
              <a:rPr lang="en-US" sz="2000"/>
              <a:t>Open-minded culture is facilitated where there is encouragement for employees in expressing dissenting opinions thus allowing the creation of effective solutions/ideas.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sldNum" idx="12"/>
          </p:nvPr>
        </p:nvSpPr>
        <p:spPr>
          <a:xfrm>
            <a:off x="8558550" y="113614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" name="Google Shape;91;p13">
            <a:extLst>
              <a:ext uri="{FF2B5EF4-FFF2-40B4-BE49-F238E27FC236}">
                <a16:creationId xmlns:a16="http://schemas.microsoft.com/office/drawing/2014/main" id="{FAA75CF5-DAC5-0C4A-9FB1-F2E4EBC36708}"/>
              </a:ext>
            </a:extLst>
          </p:cNvPr>
          <p:cNvSpPr txBox="1"/>
          <p:nvPr/>
        </p:nvSpPr>
        <p:spPr>
          <a:xfrm>
            <a:off x="0" y="4773203"/>
            <a:ext cx="2584564" cy="54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Best Practices</a:t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7" name="Google Shape;106;p15">
            <a:extLst>
              <a:ext uri="{FF2B5EF4-FFF2-40B4-BE49-F238E27FC236}">
                <a16:creationId xmlns:a16="http://schemas.microsoft.com/office/drawing/2014/main" id="{B5CF7C88-FE5E-4DA8-963A-A90886C55C08}"/>
              </a:ext>
            </a:extLst>
          </p:cNvPr>
          <p:cNvCxnSpPr/>
          <p:nvPr/>
        </p:nvCxnSpPr>
        <p:spPr>
          <a:xfrm>
            <a:off x="477429" y="1021896"/>
            <a:ext cx="818896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307114" y="183696"/>
            <a:ext cx="85362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BC0523"/>
                </a:solidFill>
                <a:highlight>
                  <a:srgbClr val="FFFFFF"/>
                </a:highlight>
              </a:rPr>
              <a:t>Overall Value of Applying These Practices</a:t>
            </a:r>
            <a:endParaRPr lang="en-US" sz="3300">
              <a:solidFill>
                <a:srgbClr val="351C75"/>
              </a:solidFill>
              <a:highlight>
                <a:srgbClr val="FFFFFF"/>
              </a:highlight>
            </a:endParaRPr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>
            <a:off x="224700" y="1510835"/>
            <a:ext cx="8694600" cy="358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68300">
              <a:lnSpc>
                <a:spcPct val="115000"/>
              </a:lnSpc>
              <a:spcBef>
                <a:spcPts val="0"/>
              </a:spcBef>
              <a:buSzPts val="2200"/>
            </a:pPr>
            <a:r>
              <a:rPr lang="en-US" sz="2000"/>
              <a:t>Ability to freely exchange different ideas/opinions that facilitate an engaging workplace where workers are challenged. </a:t>
            </a:r>
          </a:p>
          <a:p>
            <a:pPr marL="88900" indent="0">
              <a:lnSpc>
                <a:spcPct val="115000"/>
              </a:lnSpc>
              <a:spcBef>
                <a:spcPts val="0"/>
              </a:spcBef>
              <a:buSzPts val="2200"/>
              <a:buNone/>
            </a:pPr>
            <a:endParaRPr lang="en-US" sz="2000" b="1"/>
          </a:p>
          <a:p>
            <a:pPr marL="88900" indent="0">
              <a:lnSpc>
                <a:spcPct val="114999"/>
              </a:lnSpc>
              <a:spcBef>
                <a:spcPts val="0"/>
              </a:spcBef>
              <a:buSzPts val="2200"/>
              <a:buNone/>
            </a:pPr>
            <a:r>
              <a:rPr lang="en-US" sz="2000" b="1"/>
              <a:t>These factors focus on improvement of  interpersonal communication, peer support, and other factors which can help facilitate intrinsic motivation and growth. 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sldNum" idx="12"/>
          </p:nvPr>
        </p:nvSpPr>
        <p:spPr>
          <a:xfrm>
            <a:off x="8558550" y="113614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" name="Google Shape;91;p13">
            <a:extLst>
              <a:ext uri="{FF2B5EF4-FFF2-40B4-BE49-F238E27FC236}">
                <a16:creationId xmlns:a16="http://schemas.microsoft.com/office/drawing/2014/main" id="{FAA75CF5-DAC5-0C4A-9FB1-F2E4EBC36708}"/>
              </a:ext>
            </a:extLst>
          </p:cNvPr>
          <p:cNvSpPr txBox="1"/>
          <p:nvPr/>
        </p:nvSpPr>
        <p:spPr>
          <a:xfrm>
            <a:off x="0" y="4773203"/>
            <a:ext cx="2584564" cy="54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Best Practices</a:t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7" name="Google Shape;106;p15">
            <a:extLst>
              <a:ext uri="{FF2B5EF4-FFF2-40B4-BE49-F238E27FC236}">
                <a16:creationId xmlns:a16="http://schemas.microsoft.com/office/drawing/2014/main" id="{B5CF7C88-FE5E-4DA8-963A-A90886C55C08}"/>
              </a:ext>
            </a:extLst>
          </p:cNvPr>
          <p:cNvCxnSpPr/>
          <p:nvPr/>
        </p:nvCxnSpPr>
        <p:spPr>
          <a:xfrm>
            <a:off x="477429" y="858610"/>
            <a:ext cx="818896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20658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092943F96A794FB336DABD91F68ECB" ma:contentTypeVersion="4" ma:contentTypeDescription="Create a new document." ma:contentTypeScope="" ma:versionID="d98d46b672e2672a70ed4256d804b43a">
  <xsd:schema xmlns:xsd="http://www.w3.org/2001/XMLSchema" xmlns:xs="http://www.w3.org/2001/XMLSchema" xmlns:p="http://schemas.microsoft.com/office/2006/metadata/properties" xmlns:ns2="223c8dfa-2f44-4320-bd71-1a9f54dca212" targetNamespace="http://schemas.microsoft.com/office/2006/metadata/properties" ma:root="true" ma:fieldsID="8744e4da06e8db7609d1e70e9754901e" ns2:_="">
    <xsd:import namespace="223c8dfa-2f44-4320-bd71-1a9f54dca2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3c8dfa-2f44-4320-bd71-1a9f54dca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E6BC0E-2C0C-45E5-AF9E-EB64FD425021}">
  <ds:schemaRefs>
    <ds:schemaRef ds:uri="223c8dfa-2f44-4320-bd71-1a9f54dca2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055BD8B-6136-40A5-AD39-595FCC43D0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29161E-1DA9-439F-9340-F4300303B2DE}">
  <ds:schemaRefs>
    <ds:schemaRef ds:uri="http://schemas.microsoft.com/office/2006/metadata/properties"/>
    <ds:schemaRef ds:uri="http://schemas.microsoft.com/office/infopath/2007/PartnerControl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10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Overview</vt:lpstr>
      <vt:lpstr>Purpose of Module</vt:lpstr>
      <vt:lpstr>Best Practices Pt.1</vt:lpstr>
      <vt:lpstr>Best Practices Pt. 2 </vt:lpstr>
      <vt:lpstr>Benefits Gained from Best Practices </vt:lpstr>
      <vt:lpstr>Benefits Gained from Best Practices </vt:lpstr>
      <vt:lpstr>Overall Value of Applying These Practices </vt:lpstr>
      <vt:lpstr>Overall Value of Applying These Practices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Shanya Chandel</dc:creator>
  <cp:revision>3</cp:revision>
  <dcterms:modified xsi:type="dcterms:W3CDTF">2020-11-04T03:59:46Z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0x010100D0092943F96A794FB336DABD91F68ECB</vt:lpwstr>
  </property>
</Properties>
</file>