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3a1e948e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3a1e948e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3a1e948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3a1e948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3a1e948e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3a1e948e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3a1e948e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3a1e948e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3a1e948e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3a1e948e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3a1e948e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3a1e948e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3a1e948e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3a1e948e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a1e948e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a1e948e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3a1e948e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3a1e948e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a1e948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3a1e948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 Training Quiz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refresher on what we covered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37978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 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288927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Biases are bad, but generally harmless at the organizational level. </a:t>
            </a:r>
            <a:endParaRPr dirty="0"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363" y="209038"/>
            <a:ext cx="5307267" cy="27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False!	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Biases can lead to discriminatory processes that can cause long-term harm to an organization.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05772" y="3856288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688" y="2964550"/>
            <a:ext cx="8520600" cy="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People are always aware of their biases.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025" y="155647"/>
            <a:ext cx="4505976" cy="253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40263" y="310709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FALSE!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r>
              <a:rPr lang="en-US" b="1" dirty="0">
                <a:solidFill>
                  <a:srgbClr val="595959"/>
                </a:solidFill>
                <a:latin typeface="Source Code Pro" panose="020B0604020202020204" charset="0"/>
                <a:ea typeface="Source Code Pro" panose="020B0604020202020204" charset="0"/>
              </a:rPr>
              <a:t>Implicit biases </a:t>
            </a:r>
            <a:r>
              <a:rPr lang="en-US" dirty="0">
                <a:solidFill>
                  <a:srgbClr val="595959"/>
                </a:solidFill>
                <a:latin typeface="Source Code Pro" panose="020B0604020202020204" charset="0"/>
                <a:ea typeface="Source Code Pro" panose="020B0604020202020204" charset="0"/>
              </a:rPr>
              <a:t>are biases people have that they are not aware of. </a:t>
            </a:r>
          </a:p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19863" y="37797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True or False? 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3070525"/>
            <a:ext cx="87525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700" dirty="0"/>
              <a:t>Biases can influence behavior and thought patterns. </a:t>
            </a:r>
            <a:endParaRPr sz="1700"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900" y="154950"/>
            <a:ext cx="5194527" cy="26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TRUE!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Being aware of these potential effects of biases is important and can help you combat them.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0" y="3715338"/>
            <a:ext cx="7170915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dirty="0"/>
              <a:t>True or False? 		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84625" y="3196338"/>
            <a:ext cx="85206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Making decisions quickly is a way to combat biases. </a:t>
            </a:r>
            <a:endParaRPr dirty="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475" y="229750"/>
            <a:ext cx="5099026" cy="286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False!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Taking time to reflect can prevent you from using shortcuts to make decisions about people and situations.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623400" y="387088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True or False?	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2903425"/>
            <a:ext cx="8520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Biases can change the way that employees perceive the workplace.</a:t>
            </a:r>
            <a:endParaRPr dirty="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375" y="201875"/>
            <a:ext cx="5197248" cy="25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TRUE!	</a:t>
            </a: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Combating biases at the organizational level can help create a more welcoming environment for employees.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92943F96A794FB336DABD91F68ECB" ma:contentTypeVersion="4" ma:contentTypeDescription="Create a new document." ma:contentTypeScope="" ma:versionID="d98d46b672e2672a70ed4256d804b43a">
  <xsd:schema xmlns:xsd="http://www.w3.org/2001/XMLSchema" xmlns:xs="http://www.w3.org/2001/XMLSchema" xmlns:p="http://schemas.microsoft.com/office/2006/metadata/properties" xmlns:ns2="223c8dfa-2f44-4320-bd71-1a9f54dca212" targetNamespace="http://schemas.microsoft.com/office/2006/metadata/properties" ma:root="true" ma:fieldsID="8744e4da06e8db7609d1e70e9754901e" ns2:_="">
    <xsd:import namespace="223c8dfa-2f44-4320-bd71-1a9f54dca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c8dfa-2f44-4320-bd71-1a9f54dca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43C013-728C-41F5-871B-5B54DE530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F9804-0749-4CFA-98AE-0A5B4B25A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c8dfa-2f44-4320-bd71-1a9f54dca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861286-0C3A-4E3E-9A70-F7FB93077E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174</Words>
  <Application>Microsoft Office PowerPoint</Application>
  <PresentationFormat>On-screen Show (16:9)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Amatic SC</vt:lpstr>
      <vt:lpstr>Source Code Pro</vt:lpstr>
      <vt:lpstr>Arial</vt:lpstr>
      <vt:lpstr>Beach Day</vt:lpstr>
      <vt:lpstr>DEI Training Quiz</vt:lpstr>
      <vt:lpstr>True OR False?  </vt:lpstr>
      <vt:lpstr>FALSE!</vt:lpstr>
      <vt:lpstr>True or False? </vt:lpstr>
      <vt:lpstr>TRUE!</vt:lpstr>
      <vt:lpstr>True or False?   </vt:lpstr>
      <vt:lpstr>False!</vt:lpstr>
      <vt:lpstr>True or False? </vt:lpstr>
      <vt:lpstr>TRUE! </vt:lpstr>
      <vt:lpstr>True or False? </vt:lpstr>
      <vt:lpstr>False!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 Training Quiz</dc:title>
  <cp:lastModifiedBy>Hall, Seth</cp:lastModifiedBy>
  <cp:revision>30</cp:revision>
  <dcterms:modified xsi:type="dcterms:W3CDTF">2020-10-28T00:09:56Z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0x010100D0092943F96A794FB336DABD91F68ECB</vt:lpwstr>
  </property>
</Properties>
</file>