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5143500" type="screen16x9"/>
  <p:notesSz cx="6858000" cy="9144000"/>
  <p:embeddedFontLst>
    <p:embeddedFont>
      <p:font typeface="Amatic SC" pitchFamily="2" charset="-79"/>
      <p:regular r:id="rId17"/>
      <p:bold r:id="rId18"/>
    </p:embeddedFont>
    <p:embeddedFont>
      <p:font typeface="Source Code Pro" panose="020B0509030403020204" pitchFamily="49" charset="0"/>
      <p:regular r:id="rId19"/>
      <p:bold r:id="rId20"/>
      <p:italic r:id="rId21"/>
      <p:boldItalic r:id="rId22"/>
    </p:embeddedFont>
    <p:embeddedFont>
      <p:font typeface="Trebuchet MS" panose="020B0603020202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6E2AC3-4738-4B49-86DE-A105BC9234BA}" v="15" dt="2020-10-27T19:05:54.445"/>
    <p1510:client id="{C708C896-B7B7-45B7-8A42-4DB5024A8BA8}" v="6" dt="2020-10-27T18:58:15.985"/>
    <p1510:client id="{E1FF66CE-C383-421A-9813-AE50AEC41B13}" v="9" dt="2020-10-27T19:03:23.2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l, Seth" userId="S::shall81@radford.edu::902dfcba-2232-49ca-bf0e-ee8122591efa" providerId="AD" clId="Web-{3E6E2AC3-4738-4B49-86DE-A105BC9234BA}"/>
    <pc:docChg chg="modSld">
      <pc:chgData name="Hall, Seth" userId="S::shall81@radford.edu::902dfcba-2232-49ca-bf0e-ee8122591efa" providerId="AD" clId="Web-{3E6E2AC3-4738-4B49-86DE-A105BC9234BA}" dt="2020-10-27T19:05:54.445" v="13" actId="1076"/>
      <pc:docMkLst>
        <pc:docMk/>
      </pc:docMkLst>
      <pc:sldChg chg="modSp">
        <pc:chgData name="Hall, Seth" userId="S::shall81@radford.edu::902dfcba-2232-49ca-bf0e-ee8122591efa" providerId="AD" clId="Web-{3E6E2AC3-4738-4B49-86DE-A105BC9234BA}" dt="2020-10-27T19:05:22.912" v="10" actId="1076"/>
        <pc:sldMkLst>
          <pc:docMk/>
          <pc:sldMk cId="0" sldId="257"/>
        </pc:sldMkLst>
        <pc:spChg chg="mod">
          <ac:chgData name="Hall, Seth" userId="S::shall81@radford.edu::902dfcba-2232-49ca-bf0e-ee8122591efa" providerId="AD" clId="Web-{3E6E2AC3-4738-4B49-86DE-A105BC9234BA}" dt="2020-10-27T19:05:22.912" v="10" actId="1076"/>
          <ac:spMkLst>
            <pc:docMk/>
            <pc:sldMk cId="0" sldId="257"/>
            <ac:spMk id="62" creationId="{00000000-0000-0000-0000-000000000000}"/>
          </ac:spMkLst>
        </pc:spChg>
      </pc:sldChg>
      <pc:sldChg chg="modSp">
        <pc:chgData name="Hall, Seth" userId="S::shall81@radford.edu::902dfcba-2232-49ca-bf0e-ee8122591efa" providerId="AD" clId="Web-{3E6E2AC3-4738-4B49-86DE-A105BC9234BA}" dt="2020-10-27T19:04:50.521" v="9" actId="20577"/>
        <pc:sldMkLst>
          <pc:docMk/>
          <pc:sldMk cId="0" sldId="258"/>
        </pc:sldMkLst>
        <pc:spChg chg="mod">
          <ac:chgData name="Hall, Seth" userId="S::shall81@radford.edu::902dfcba-2232-49ca-bf0e-ee8122591efa" providerId="AD" clId="Web-{3E6E2AC3-4738-4B49-86DE-A105BC9234BA}" dt="2020-10-27T19:04:25.942" v="8" actId="1076"/>
          <ac:spMkLst>
            <pc:docMk/>
            <pc:sldMk cId="0" sldId="258"/>
            <ac:spMk id="69" creationId="{00000000-0000-0000-0000-000000000000}"/>
          </ac:spMkLst>
        </pc:spChg>
        <pc:spChg chg="mod">
          <ac:chgData name="Hall, Seth" userId="S::shall81@radford.edu::902dfcba-2232-49ca-bf0e-ee8122591efa" providerId="AD" clId="Web-{3E6E2AC3-4738-4B49-86DE-A105BC9234BA}" dt="2020-10-27T19:04:50.521" v="9" actId="20577"/>
          <ac:spMkLst>
            <pc:docMk/>
            <pc:sldMk cId="0" sldId="258"/>
            <ac:spMk id="70" creationId="{00000000-0000-0000-0000-000000000000}"/>
          </ac:spMkLst>
        </pc:spChg>
      </pc:sldChg>
      <pc:sldChg chg="modSp">
        <pc:chgData name="Hall, Seth" userId="S::shall81@radford.edu::902dfcba-2232-49ca-bf0e-ee8122591efa" providerId="AD" clId="Web-{3E6E2AC3-4738-4B49-86DE-A105BC9234BA}" dt="2020-10-27T19:05:54.445" v="13" actId="1076"/>
        <pc:sldMkLst>
          <pc:docMk/>
          <pc:sldMk cId="0" sldId="261"/>
        </pc:sldMkLst>
        <pc:spChg chg="mod">
          <ac:chgData name="Hall, Seth" userId="S::shall81@radford.edu::902dfcba-2232-49ca-bf0e-ee8122591efa" providerId="AD" clId="Web-{3E6E2AC3-4738-4B49-86DE-A105BC9234BA}" dt="2020-10-27T19:05:54.445" v="13" actId="1076"/>
          <ac:spMkLst>
            <pc:docMk/>
            <pc:sldMk cId="0" sldId="261"/>
            <ac:spMk id="88" creationId="{00000000-0000-0000-0000-000000000000}"/>
          </ac:spMkLst>
        </pc:spChg>
        <pc:spChg chg="mod">
          <ac:chgData name="Hall, Seth" userId="S::shall81@radford.edu::902dfcba-2232-49ca-bf0e-ee8122591efa" providerId="AD" clId="Web-{3E6E2AC3-4738-4B49-86DE-A105BC9234BA}" dt="2020-10-27T19:05:34.991" v="12" actId="1076"/>
          <ac:spMkLst>
            <pc:docMk/>
            <pc:sldMk cId="0" sldId="261"/>
            <ac:spMk id="89" creationId="{00000000-0000-0000-0000-000000000000}"/>
          </ac:spMkLst>
        </pc:spChg>
      </pc:sldChg>
    </pc:docChg>
  </pc:docChgLst>
  <pc:docChgLst>
    <pc:chgData name="Ha, Amy" userId="3bcc541d-bf51-4f3e-ad7f-6c688208b60f" providerId="ADAL" clId="{87BD31AB-7C7D-9945-B46C-AD57FA767B13}"/>
    <pc:docChg chg="modSld">
      <pc:chgData name="Ha, Amy" userId="3bcc541d-bf51-4f3e-ad7f-6c688208b60f" providerId="ADAL" clId="{87BD31AB-7C7D-9945-B46C-AD57FA767B13}" dt="2020-10-27T23:36:40.442" v="24" actId="20577"/>
      <pc:docMkLst>
        <pc:docMk/>
      </pc:docMkLst>
      <pc:sldChg chg="addSp modSp">
        <pc:chgData name="Ha, Amy" userId="3bcc541d-bf51-4f3e-ad7f-6c688208b60f" providerId="ADAL" clId="{87BD31AB-7C7D-9945-B46C-AD57FA767B13}" dt="2020-10-27T23:36:40.442" v="24" actId="20577"/>
        <pc:sldMkLst>
          <pc:docMk/>
          <pc:sldMk cId="0" sldId="256"/>
        </pc:sldMkLst>
        <pc:spChg chg="add mod">
          <ac:chgData name="Ha, Amy" userId="3bcc541d-bf51-4f3e-ad7f-6c688208b60f" providerId="ADAL" clId="{87BD31AB-7C7D-9945-B46C-AD57FA767B13}" dt="2020-10-27T23:36:40.442" v="24" actId="20577"/>
          <ac:spMkLst>
            <pc:docMk/>
            <pc:sldMk cId="0" sldId="256"/>
            <ac:spMk id="2" creationId="{16D02416-E446-0C40-9C99-F9A8D3AC3262}"/>
          </ac:spMkLst>
        </pc:spChg>
      </pc:sldChg>
    </pc:docChg>
  </pc:docChgLst>
  <pc:docChgLst>
    <pc:chgData name="Hall, Seth" userId="S::shall81@radford.edu::902dfcba-2232-49ca-bf0e-ee8122591efa" providerId="AD" clId="Web-{F588A7E6-DE21-4505-840E-C1B450EA7782}"/>
    <pc:docChg chg="modSld">
      <pc:chgData name="Hall, Seth" userId="S::shall81@radford.edu::902dfcba-2232-49ca-bf0e-ee8122591efa" providerId="AD" clId="Web-{F588A7E6-DE21-4505-840E-C1B450EA7782}" dt="2020-10-19T21:57:32.984" v="40" actId="20577"/>
      <pc:docMkLst>
        <pc:docMk/>
      </pc:docMkLst>
      <pc:sldChg chg="modSp">
        <pc:chgData name="Hall, Seth" userId="S::shall81@radford.edu::902dfcba-2232-49ca-bf0e-ee8122591efa" providerId="AD" clId="Web-{F588A7E6-DE21-4505-840E-C1B450EA7782}" dt="2020-10-19T21:57:32.984" v="40" actId="20577"/>
        <pc:sldMkLst>
          <pc:docMk/>
          <pc:sldMk cId="0" sldId="258"/>
        </pc:sldMkLst>
        <pc:spChg chg="mod">
          <ac:chgData name="Hall, Seth" userId="S::shall81@radford.edu::902dfcba-2232-49ca-bf0e-ee8122591efa" providerId="AD" clId="Web-{F588A7E6-DE21-4505-840E-C1B450EA7782}" dt="2020-10-19T21:57:32.984" v="40" actId="20577"/>
          <ac:spMkLst>
            <pc:docMk/>
            <pc:sldMk cId="0" sldId="258"/>
            <ac:spMk id="70" creationId="{00000000-0000-0000-0000-000000000000}"/>
          </ac:spMkLst>
        </pc:spChg>
      </pc:sldChg>
    </pc:docChg>
  </pc:docChgLst>
  <pc:docChgLst>
    <pc:chgData name="Hall, Seth" userId="S::shall81@radford.edu::902dfcba-2232-49ca-bf0e-ee8122591efa" providerId="AD" clId="Web-{C708C896-B7B7-45B7-8A42-4DB5024A8BA8}"/>
    <pc:docChg chg="modSld">
      <pc:chgData name="Hall, Seth" userId="S::shall81@radford.edu::902dfcba-2232-49ca-bf0e-ee8122591efa" providerId="AD" clId="Web-{C708C896-B7B7-45B7-8A42-4DB5024A8BA8}" dt="2020-10-27T18:58:15.985" v="4" actId="20577"/>
      <pc:docMkLst>
        <pc:docMk/>
      </pc:docMkLst>
      <pc:sldChg chg="modSp">
        <pc:chgData name="Hall, Seth" userId="S::shall81@radford.edu::902dfcba-2232-49ca-bf0e-ee8122591efa" providerId="AD" clId="Web-{C708C896-B7B7-45B7-8A42-4DB5024A8BA8}" dt="2020-10-27T18:58:15.985" v="4" actId="20577"/>
        <pc:sldMkLst>
          <pc:docMk/>
          <pc:sldMk cId="0" sldId="258"/>
        </pc:sldMkLst>
        <pc:spChg chg="mod">
          <ac:chgData name="Hall, Seth" userId="S::shall81@radford.edu::902dfcba-2232-49ca-bf0e-ee8122591efa" providerId="AD" clId="Web-{C708C896-B7B7-45B7-8A42-4DB5024A8BA8}" dt="2020-10-27T18:58:15.985" v="4" actId="20577"/>
          <ac:spMkLst>
            <pc:docMk/>
            <pc:sldMk cId="0" sldId="258"/>
            <ac:spMk id="70" creationId="{00000000-0000-0000-0000-000000000000}"/>
          </ac:spMkLst>
        </pc:spChg>
      </pc:sldChg>
      <pc:sldChg chg="modSp">
        <pc:chgData name="Hall, Seth" userId="S::shall81@radford.edu::902dfcba-2232-49ca-bf0e-ee8122591efa" providerId="AD" clId="Web-{C708C896-B7B7-45B7-8A42-4DB5024A8BA8}" dt="2020-10-27T18:57:22.327" v="3" actId="20577"/>
        <pc:sldMkLst>
          <pc:docMk/>
          <pc:sldMk cId="0" sldId="261"/>
        </pc:sldMkLst>
        <pc:spChg chg="mod">
          <ac:chgData name="Hall, Seth" userId="S::shall81@radford.edu::902dfcba-2232-49ca-bf0e-ee8122591efa" providerId="AD" clId="Web-{C708C896-B7B7-45B7-8A42-4DB5024A8BA8}" dt="2020-10-27T18:57:22.327" v="3" actId="20577"/>
          <ac:spMkLst>
            <pc:docMk/>
            <pc:sldMk cId="0" sldId="261"/>
            <ac:spMk id="88" creationId="{00000000-0000-0000-0000-000000000000}"/>
          </ac:spMkLst>
        </pc:spChg>
      </pc:sldChg>
    </pc:docChg>
  </pc:docChgLst>
  <pc:docChgLst>
    <pc:chgData name="Hall, Seth" userId="S::shall81@radford.edu::902dfcba-2232-49ca-bf0e-ee8122591efa" providerId="AD" clId="Web-{E1FF66CE-C383-421A-9813-AE50AEC41B13}"/>
    <pc:docChg chg="modSld">
      <pc:chgData name="Hall, Seth" userId="S::shall81@radford.edu::902dfcba-2232-49ca-bf0e-ee8122591efa" providerId="AD" clId="Web-{E1FF66CE-C383-421A-9813-AE50AEC41B13}" dt="2020-10-27T19:03:23.203" v="8" actId="20577"/>
      <pc:docMkLst>
        <pc:docMk/>
      </pc:docMkLst>
      <pc:sldChg chg="modSp">
        <pc:chgData name="Hall, Seth" userId="S::shall81@radford.edu::902dfcba-2232-49ca-bf0e-ee8122591efa" providerId="AD" clId="Web-{E1FF66CE-C383-421A-9813-AE50AEC41B13}" dt="2020-10-27T19:03:23.203" v="8" actId="20577"/>
        <pc:sldMkLst>
          <pc:docMk/>
          <pc:sldMk cId="0" sldId="258"/>
        </pc:sldMkLst>
        <pc:spChg chg="mod">
          <ac:chgData name="Hall, Seth" userId="S::shall81@radford.edu::902dfcba-2232-49ca-bf0e-ee8122591efa" providerId="AD" clId="Web-{E1FF66CE-C383-421A-9813-AE50AEC41B13}" dt="2020-10-27T19:03:23.203" v="8" actId="20577"/>
          <ac:spMkLst>
            <pc:docMk/>
            <pc:sldMk cId="0" sldId="258"/>
            <ac:spMk id="7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3a1e948e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3a1e948e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3a1e948e4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3a1e948e4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3a1e948e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3a1e948e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3a1e948e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a3a1e948e4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3a1e948e4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3a1e948e4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3a1e948e4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3a1e948e4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3a1e948e4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3a1e948e4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3a1e948e4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3a1e948e4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3a1e948e4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3a1e948e4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3a1e948e4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3a1e948e4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DEI Training Quiz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quick refresher on what we covered</a:t>
            </a:r>
            <a:endParaRPr/>
          </a:p>
        </p:txBody>
      </p:sp>
      <p:sp>
        <p:nvSpPr>
          <p:cNvPr id="2" name="Google Shape;125;p17">
            <a:extLst>
              <a:ext uri="{FF2B5EF4-FFF2-40B4-BE49-F238E27FC236}">
                <a16:creationId xmlns:a16="http://schemas.microsoft.com/office/drawing/2014/main" id="{16D02416-E446-0C40-9C99-F9A8D3AC3262}"/>
              </a:ext>
            </a:extLst>
          </p:cNvPr>
          <p:cNvSpPr/>
          <p:nvPr/>
        </p:nvSpPr>
        <p:spPr>
          <a:xfrm>
            <a:off x="74720" y="4774168"/>
            <a:ext cx="3094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Radford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 I/O Psychology</a:t>
            </a: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311700" y="379780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True or False? </a:t>
            </a:r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311700" y="2889275"/>
            <a:ext cx="8520600" cy="8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DEI Training focuses on race and gender, invisible traits aren’t covered. </a:t>
            </a:r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8363" y="209038"/>
            <a:ext cx="5307267" cy="274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False!	</a:t>
            </a:r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9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Quality DEI training programs should include materials on invisible traits.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05772" y="3856288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True OR False?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688" y="2964550"/>
            <a:ext cx="8520600" cy="6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Diversity and Inclusion are the same thing.</a:t>
            </a:r>
            <a:endParaRPr sz="2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9025" y="155647"/>
            <a:ext cx="4505976" cy="2534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240263" y="310709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FALSE!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dirty="0"/>
              <a:t>Diversity and Inclusion are two different concepts but they work in tandem to help an organization. </a:t>
            </a:r>
            <a:endParaRPr lang="en" dirty="0">
              <a:solidFill>
                <a:srgbClr val="666666"/>
              </a:solidFill>
            </a:endParaRPr>
          </a:p>
          <a:p>
            <a:pPr marL="0" indent="0">
              <a:lnSpc>
                <a:spcPct val="114999"/>
              </a:lnSpc>
              <a:spcAft>
                <a:spcPts val="1600"/>
              </a:spcAft>
              <a:buNone/>
            </a:pPr>
            <a:r>
              <a:rPr lang="en-US" b="1" dirty="0">
                <a:solidFill>
                  <a:srgbClr val="595959"/>
                </a:solidFill>
              </a:rPr>
              <a:t>Diversity - </a:t>
            </a:r>
            <a:r>
              <a:rPr lang="en-US" dirty="0">
                <a:solidFill>
                  <a:srgbClr val="595959"/>
                </a:solidFill>
              </a:rPr>
              <a:t>Observable and unobservable characteristics among members of a group.</a:t>
            </a:r>
            <a:endParaRPr lang="en-US">
              <a:solidFill>
                <a:srgbClr val="666666"/>
              </a:solidFill>
            </a:endParaRPr>
          </a:p>
          <a:p>
            <a:pPr marL="0" indent="0">
              <a:lnSpc>
                <a:spcPct val="114999"/>
              </a:lnSpc>
              <a:spcAft>
                <a:spcPts val="1600"/>
              </a:spcAft>
              <a:buNone/>
            </a:pPr>
            <a:r>
              <a:rPr lang="en-US" b="1" dirty="0">
                <a:solidFill>
                  <a:srgbClr val="595959"/>
                </a:solidFill>
              </a:rPr>
              <a:t>Inclusion - </a:t>
            </a:r>
            <a:r>
              <a:rPr lang="en-US" dirty="0">
                <a:solidFill>
                  <a:srgbClr val="595959"/>
                </a:solidFill>
              </a:rPr>
              <a:t>How an employee perceives that they are welcome in the workplace through experiences that satisfy their needs, and the assurance that their voice is important and heard.</a:t>
            </a:r>
            <a:endParaRPr lang="en-US"/>
          </a:p>
          <a:p>
            <a:pPr marL="0" indent="0">
              <a:lnSpc>
                <a:spcPct val="114999"/>
              </a:lnSpc>
              <a:spcAft>
                <a:spcPts val="1600"/>
              </a:spcAft>
              <a:buNone/>
            </a:pPr>
            <a:endParaRPr lang="en-US" dirty="0">
              <a:solidFill>
                <a:srgbClr val="595959"/>
              </a:solidFill>
              <a:latin typeface="Trebuchet MS"/>
            </a:endParaRPr>
          </a:p>
          <a:p>
            <a:pPr marL="0" indent="0">
              <a:lnSpc>
                <a:spcPct val="114999"/>
              </a:lnSpc>
              <a:spcAft>
                <a:spcPts val="1600"/>
              </a:spcAft>
              <a:buNone/>
            </a:pPr>
            <a:endParaRPr lang="e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398372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True or False? 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3070525"/>
            <a:ext cx="87525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/>
              <a:t>When done correctly, DEI training will eliminate discrimination. </a:t>
            </a:r>
            <a:endParaRPr sz="170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2900" y="154950"/>
            <a:ext cx="5194527" cy="269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FALSE!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11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DEI training may not completely eliminate discrimination, but should help reduce it and other damaging behaviors.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89091" y="3715338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dirty="0"/>
              <a:t>  </a:t>
            </a:r>
            <a:r>
              <a:rPr lang="en"/>
              <a:t>True or False? 		</a:t>
            </a:r>
            <a:endParaRPr lang="en-US" dirty="0"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184625" y="3196338"/>
            <a:ext cx="8520600" cy="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DEI Training should involve organizational leaders. </a:t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6475" y="229750"/>
            <a:ext cx="5099026" cy="286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TRUE! 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Getting organizational leaders involved in DEI training encourages accountability and shows that the organization is serious about DEI.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39179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True or False?	</a:t>
            </a: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2903425"/>
            <a:ext cx="8520600" cy="7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Equity and Equality are the same thing. </a:t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3375" y="201875"/>
            <a:ext cx="5197248" cy="259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FALSE! 	</a:t>
            </a: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Equality is giving everyone the same thing, Equity is giving them what they need.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092943F96A794FB336DABD91F68ECB" ma:contentTypeVersion="4" ma:contentTypeDescription="Create a new document." ma:contentTypeScope="" ma:versionID="d98d46b672e2672a70ed4256d804b43a">
  <xsd:schema xmlns:xsd="http://www.w3.org/2001/XMLSchema" xmlns:xs="http://www.w3.org/2001/XMLSchema" xmlns:p="http://schemas.microsoft.com/office/2006/metadata/properties" xmlns:ns2="223c8dfa-2f44-4320-bd71-1a9f54dca212" targetNamespace="http://schemas.microsoft.com/office/2006/metadata/properties" ma:root="true" ma:fieldsID="8744e4da06e8db7609d1e70e9754901e" ns2:_="">
    <xsd:import namespace="223c8dfa-2f44-4320-bd71-1a9f54dca2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3c8dfa-2f44-4320-bd71-1a9f54dca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DF9804-0749-4CFA-98AE-0A5B4B25AEF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223c8dfa-2f44-4320-bd71-1a9f54dca212"/>
  </ds:schemaRefs>
</ds:datastoreItem>
</file>

<file path=customXml/itemProps2.xml><?xml version="1.0" encoding="utf-8"?>
<ds:datastoreItem xmlns:ds="http://schemas.openxmlformats.org/officeDocument/2006/customXml" ds:itemID="{8C861286-0C3A-4E3E-9A70-F7FB93077E02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DF43C013-728C-41F5-871B-5B54DE5303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11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Beach Day</vt:lpstr>
      <vt:lpstr>DEI Training Quiz</vt:lpstr>
      <vt:lpstr>True OR False?  </vt:lpstr>
      <vt:lpstr>FALSE!</vt:lpstr>
      <vt:lpstr>True or False? </vt:lpstr>
      <vt:lpstr>FALSE!</vt:lpstr>
      <vt:lpstr>  True or False?   </vt:lpstr>
      <vt:lpstr>TRUE! </vt:lpstr>
      <vt:lpstr>True or False? </vt:lpstr>
      <vt:lpstr>FALSE!  </vt:lpstr>
      <vt:lpstr>True or False? </vt:lpstr>
      <vt:lpstr>False!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DEI Training Quiz</dc:title>
  <cp:lastModifiedBy>Ha, Amy</cp:lastModifiedBy>
  <cp:revision>9</cp:revision>
  <dcterms:modified xsi:type="dcterms:W3CDTF">2020-10-27T23:36:45Z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0x010100D0092943F96A794FB336DABD91F68ECB</vt:lpwstr>
  </property>
</Properties>
</file>