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F6DEB-CB01-4442-870A-1B533F3D208B}" v="54" dt="2020-11-04T03:32:35.683"/>
    <p1510:client id="{1A433338-1BE1-424F-B242-16402A35CFF5}" v="65" dt="2020-11-04T03:33:02.857"/>
    <p1510:client id="{6180C99E-1702-4E69-99AA-F83A30FAC118}" v="5" dt="2020-11-04T03:17:08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urster, Dane" userId="S::dwurster@radford.edu::694a5c47-543b-4eea-b287-965864da4fa3" providerId="AD" clId="Web-{FFEF71AB-565F-4927-94CE-A440115A4175}"/>
    <pc:docChg chg="modSld">
      <pc:chgData name="Wurster, Dane" userId="S::dwurster@radford.edu::694a5c47-543b-4eea-b287-965864da4fa3" providerId="AD" clId="Web-{FFEF71AB-565F-4927-94CE-A440115A4175}" dt="2020-10-25T21:02:06.360" v="727" actId="20577"/>
      <pc:docMkLst>
        <pc:docMk/>
      </pc:docMkLst>
      <pc:sldChg chg="modSp">
        <pc:chgData name="Wurster, Dane" userId="S::dwurster@radford.edu::694a5c47-543b-4eea-b287-965864da4fa3" providerId="AD" clId="Web-{FFEF71AB-565F-4927-94CE-A440115A4175}" dt="2020-10-25T20:23:08.755" v="11" actId="20577"/>
        <pc:sldMkLst>
          <pc:docMk/>
          <pc:sldMk cId="0" sldId="257"/>
        </pc:sldMkLst>
        <pc:spChg chg="mod">
          <ac:chgData name="Wurster, Dane" userId="S::dwurster@radford.edu::694a5c47-543b-4eea-b287-965864da4fa3" providerId="AD" clId="Web-{FFEF71AB-565F-4927-94CE-A440115A4175}" dt="2020-10-25T20:23:08.755" v="11" actId="20577"/>
          <ac:spMkLst>
            <pc:docMk/>
            <pc:sldMk cId="0" sldId="257"/>
            <ac:spMk id="141" creationId="{00000000-0000-0000-0000-000000000000}"/>
          </ac:spMkLst>
        </pc:spChg>
      </pc:sldChg>
      <pc:sldChg chg="modSp">
        <pc:chgData name="Wurster, Dane" userId="S::dwurster@radford.edu::694a5c47-543b-4eea-b287-965864da4fa3" providerId="AD" clId="Web-{FFEF71AB-565F-4927-94CE-A440115A4175}" dt="2020-10-25T20:40:35.767" v="436" actId="20577"/>
        <pc:sldMkLst>
          <pc:docMk/>
          <pc:sldMk cId="0" sldId="259"/>
        </pc:sldMkLst>
        <pc:spChg chg="mod">
          <ac:chgData name="Wurster, Dane" userId="S::dwurster@radford.edu::694a5c47-543b-4eea-b287-965864da4fa3" providerId="AD" clId="Web-{FFEF71AB-565F-4927-94CE-A440115A4175}" dt="2020-10-25T20:40:35.767" v="436" actId="20577"/>
          <ac:spMkLst>
            <pc:docMk/>
            <pc:sldMk cId="0" sldId="259"/>
            <ac:spMk id="158" creationId="{00000000-0000-0000-0000-000000000000}"/>
          </ac:spMkLst>
        </pc:spChg>
      </pc:sldChg>
      <pc:sldChg chg="modSp">
        <pc:chgData name="Wurster, Dane" userId="S::dwurster@radford.edu::694a5c47-543b-4eea-b287-965864da4fa3" providerId="AD" clId="Web-{FFEF71AB-565F-4927-94CE-A440115A4175}" dt="2020-10-25T20:40:47.909" v="438" actId="20577"/>
        <pc:sldMkLst>
          <pc:docMk/>
          <pc:sldMk cId="0" sldId="261"/>
        </pc:sldMkLst>
        <pc:spChg chg="mod">
          <ac:chgData name="Wurster, Dane" userId="S::dwurster@radford.edu::694a5c47-543b-4eea-b287-965864da4fa3" providerId="AD" clId="Web-{FFEF71AB-565F-4927-94CE-A440115A4175}" dt="2020-10-25T20:40:47.909" v="438" actId="20577"/>
          <ac:spMkLst>
            <pc:docMk/>
            <pc:sldMk cId="0" sldId="261"/>
            <ac:spMk id="176" creationId="{00000000-0000-0000-0000-000000000000}"/>
          </ac:spMkLst>
        </pc:spChg>
      </pc:sldChg>
      <pc:sldChg chg="modSp modNotes">
        <pc:chgData name="Wurster, Dane" userId="S::dwurster@radford.edu::694a5c47-543b-4eea-b287-965864da4fa3" providerId="AD" clId="Web-{FFEF71AB-565F-4927-94CE-A440115A4175}" dt="2020-10-25T20:46:53.253" v="657"/>
        <pc:sldMkLst>
          <pc:docMk/>
          <pc:sldMk cId="0" sldId="262"/>
        </pc:sldMkLst>
        <pc:spChg chg="mod">
          <ac:chgData name="Wurster, Dane" userId="S::dwurster@radford.edu::694a5c47-543b-4eea-b287-965864da4fa3" providerId="AD" clId="Web-{FFEF71AB-565F-4927-94CE-A440115A4175}" dt="2020-10-25T20:30:34.308" v="133" actId="20577"/>
          <ac:spMkLst>
            <pc:docMk/>
            <pc:sldMk cId="0" sldId="262"/>
            <ac:spMk id="188" creationId="{00000000-0000-0000-0000-000000000000}"/>
          </ac:spMkLst>
        </pc:spChg>
      </pc:sldChg>
      <pc:sldChg chg="modSp modNotes">
        <pc:chgData name="Wurster, Dane" userId="S::dwurster@radford.edu::694a5c47-543b-4eea-b287-965864da4fa3" providerId="AD" clId="Web-{FFEF71AB-565F-4927-94CE-A440115A4175}" dt="2020-10-25T20:47:11.317" v="662"/>
        <pc:sldMkLst>
          <pc:docMk/>
          <pc:sldMk cId="0" sldId="263"/>
        </pc:sldMkLst>
        <pc:spChg chg="mod">
          <ac:chgData name="Wurster, Dane" userId="S::dwurster@radford.edu::694a5c47-543b-4eea-b287-965864da4fa3" providerId="AD" clId="Web-{FFEF71AB-565F-4927-94CE-A440115A4175}" dt="2020-10-25T20:31:06.857" v="134" actId="20577"/>
          <ac:spMkLst>
            <pc:docMk/>
            <pc:sldMk cId="0" sldId="263"/>
            <ac:spMk id="198" creationId="{00000000-0000-0000-0000-000000000000}"/>
          </ac:spMkLst>
        </pc:spChg>
      </pc:sldChg>
      <pc:sldChg chg="modSp modNotes">
        <pc:chgData name="Wurster, Dane" userId="S::dwurster@radford.edu::694a5c47-543b-4eea-b287-965864da4fa3" providerId="AD" clId="Web-{FFEF71AB-565F-4927-94CE-A440115A4175}" dt="2020-10-25T20:35:23.366" v="299" actId="20577"/>
        <pc:sldMkLst>
          <pc:docMk/>
          <pc:sldMk cId="0" sldId="264"/>
        </pc:sldMkLst>
        <pc:spChg chg="mod">
          <ac:chgData name="Wurster, Dane" userId="S::dwurster@radford.edu::694a5c47-543b-4eea-b287-965864da4fa3" providerId="AD" clId="Web-{FFEF71AB-565F-4927-94CE-A440115A4175}" dt="2020-10-25T20:35:23.366" v="299" actId="20577"/>
          <ac:spMkLst>
            <pc:docMk/>
            <pc:sldMk cId="0" sldId="264"/>
            <ac:spMk id="205" creationId="{00000000-0000-0000-0000-000000000000}"/>
          </ac:spMkLst>
        </pc:spChg>
        <pc:spChg chg="mod">
          <ac:chgData name="Wurster, Dane" userId="S::dwurster@radford.edu::694a5c47-543b-4eea-b287-965864da4fa3" providerId="AD" clId="Web-{FFEF71AB-565F-4927-94CE-A440115A4175}" dt="2020-10-25T20:34:36.331" v="265" actId="20577"/>
          <ac:spMkLst>
            <pc:docMk/>
            <pc:sldMk cId="0" sldId="264"/>
            <ac:spMk id="208" creationId="{00000000-0000-0000-0000-000000000000}"/>
          </ac:spMkLst>
        </pc:spChg>
      </pc:sldChg>
      <pc:sldChg chg="modSp">
        <pc:chgData name="Wurster, Dane" userId="S::dwurster@radford.edu::694a5c47-543b-4eea-b287-965864da4fa3" providerId="AD" clId="Web-{FFEF71AB-565F-4927-94CE-A440115A4175}" dt="2020-10-25T20:52:59.533" v="723" actId="20577"/>
        <pc:sldMkLst>
          <pc:docMk/>
          <pc:sldMk cId="0" sldId="265"/>
        </pc:sldMkLst>
        <pc:spChg chg="mod">
          <ac:chgData name="Wurster, Dane" userId="S::dwurster@radford.edu::694a5c47-543b-4eea-b287-965864da4fa3" providerId="AD" clId="Web-{FFEF71AB-565F-4927-94CE-A440115A4175}" dt="2020-10-25T20:40:07.421" v="433" actId="20577"/>
          <ac:spMkLst>
            <pc:docMk/>
            <pc:sldMk cId="0" sldId="265"/>
            <ac:spMk id="214" creationId="{00000000-0000-0000-0000-000000000000}"/>
          </ac:spMkLst>
        </pc:spChg>
        <pc:spChg chg="mod">
          <ac:chgData name="Wurster, Dane" userId="S::dwurster@radford.edu::694a5c47-543b-4eea-b287-965864da4fa3" providerId="AD" clId="Web-{FFEF71AB-565F-4927-94CE-A440115A4175}" dt="2020-10-25T20:52:59.533" v="723" actId="20577"/>
          <ac:spMkLst>
            <pc:docMk/>
            <pc:sldMk cId="0" sldId="265"/>
            <ac:spMk id="215" creationId="{00000000-0000-0000-0000-000000000000}"/>
          </ac:spMkLst>
        </pc:spChg>
      </pc:sldChg>
      <pc:sldChg chg="modSp modNotes">
        <pc:chgData name="Wurster, Dane" userId="S::dwurster@radford.edu::694a5c47-543b-4eea-b287-965864da4fa3" providerId="AD" clId="Web-{FFEF71AB-565F-4927-94CE-A440115A4175}" dt="2020-10-25T20:45:49.122" v="582"/>
        <pc:sldMkLst>
          <pc:docMk/>
          <pc:sldMk cId="0" sldId="266"/>
        </pc:sldMkLst>
        <pc:spChg chg="mod">
          <ac:chgData name="Wurster, Dane" userId="S::dwurster@radford.edu::694a5c47-543b-4eea-b287-965864da4fa3" providerId="AD" clId="Web-{FFEF71AB-565F-4927-94CE-A440115A4175}" dt="2020-10-25T20:41:00.051" v="441" actId="14100"/>
          <ac:spMkLst>
            <pc:docMk/>
            <pc:sldMk cId="0" sldId="266"/>
            <ac:spMk id="222" creationId="{00000000-0000-0000-0000-000000000000}"/>
          </ac:spMkLst>
        </pc:spChg>
        <pc:spChg chg="mod">
          <ac:chgData name="Wurster, Dane" userId="S::dwurster@radford.edu::694a5c47-543b-4eea-b287-965864da4fa3" providerId="AD" clId="Web-{FFEF71AB-565F-4927-94CE-A440115A4175}" dt="2020-10-25T20:38:10.505" v="407" actId="1076"/>
          <ac:spMkLst>
            <pc:docMk/>
            <pc:sldMk cId="0" sldId="266"/>
            <ac:spMk id="223" creationId="{00000000-0000-0000-0000-000000000000}"/>
          </ac:spMkLst>
        </pc:spChg>
      </pc:sldChg>
      <pc:sldChg chg="modSp modNotes">
        <pc:chgData name="Wurster, Dane" userId="S::dwurster@radford.edu::694a5c47-543b-4eea-b287-965864da4fa3" providerId="AD" clId="Web-{FFEF71AB-565F-4927-94CE-A440115A4175}" dt="2020-10-25T20:45:44.809" v="576"/>
        <pc:sldMkLst>
          <pc:docMk/>
          <pc:sldMk cId="0" sldId="267"/>
        </pc:sldMkLst>
        <pc:spChg chg="mod">
          <ac:chgData name="Wurster, Dane" userId="S::dwurster@radford.edu::694a5c47-543b-4eea-b287-965864da4fa3" providerId="AD" clId="Web-{FFEF71AB-565F-4927-94CE-A440115A4175}" dt="2020-10-25T20:41:40.320" v="442" actId="1076"/>
          <ac:spMkLst>
            <pc:docMk/>
            <pc:sldMk cId="0" sldId="267"/>
            <ac:spMk id="230" creationId="{00000000-0000-0000-0000-000000000000}"/>
          </ac:spMkLst>
        </pc:spChg>
      </pc:sldChg>
      <pc:sldChg chg="modSp">
        <pc:chgData name="Wurster, Dane" userId="S::dwurster@radford.edu::694a5c47-543b-4eea-b287-965864da4fa3" providerId="AD" clId="Web-{FFEF71AB-565F-4927-94CE-A440115A4175}" dt="2020-10-25T20:44:47.554" v="530" actId="20577"/>
        <pc:sldMkLst>
          <pc:docMk/>
          <pc:sldMk cId="0" sldId="268"/>
        </pc:sldMkLst>
        <pc:spChg chg="mod">
          <ac:chgData name="Wurster, Dane" userId="S::dwurster@radford.edu::694a5c47-543b-4eea-b287-965864da4fa3" providerId="AD" clId="Web-{FFEF71AB-565F-4927-94CE-A440115A4175}" dt="2020-10-25T20:44:47.554" v="530" actId="20577"/>
          <ac:spMkLst>
            <pc:docMk/>
            <pc:sldMk cId="0" sldId="268"/>
            <ac:spMk id="242" creationId="{00000000-0000-0000-0000-000000000000}"/>
          </ac:spMkLst>
        </pc:spChg>
      </pc:sldChg>
      <pc:sldChg chg="modSp modNotes">
        <pc:chgData name="Wurster, Dane" userId="S::dwurster@radford.edu::694a5c47-543b-4eea-b287-965864da4fa3" providerId="AD" clId="Web-{FFEF71AB-565F-4927-94CE-A440115A4175}" dt="2020-10-25T21:02:06.360" v="727" actId="20577"/>
        <pc:sldMkLst>
          <pc:docMk/>
          <pc:sldMk cId="0" sldId="269"/>
        </pc:sldMkLst>
        <pc:spChg chg="mod">
          <ac:chgData name="Wurster, Dane" userId="S::dwurster@radford.edu::694a5c47-543b-4eea-b287-965864da4fa3" providerId="AD" clId="Web-{FFEF71AB-565F-4927-94CE-A440115A4175}" dt="2020-10-25T21:02:06.360" v="727" actId="20577"/>
          <ac:spMkLst>
            <pc:docMk/>
            <pc:sldMk cId="0" sldId="269"/>
            <ac:spMk id="252" creationId="{00000000-0000-0000-0000-000000000000}"/>
          </ac:spMkLst>
        </pc:spChg>
      </pc:sldChg>
    </pc:docChg>
  </pc:docChgLst>
  <pc:docChgLst>
    <pc:chgData name="Brotherton, Matthew" userId="S::mbrotherton@radford.edu::9d496e87-ad0b-4e85-9f18-4627175f1b3c" providerId="AD" clId="Web-{42669A57-BA06-4297-93D7-807D2BC1C5FE}"/>
    <pc:docChg chg="modSld">
      <pc:chgData name="Brotherton, Matthew" userId="S::mbrotherton@radford.edu::9d496e87-ad0b-4e85-9f18-4627175f1b3c" providerId="AD" clId="Web-{42669A57-BA06-4297-93D7-807D2BC1C5FE}" dt="2020-10-21T14:56:23.789" v="1" actId="20577"/>
      <pc:docMkLst>
        <pc:docMk/>
      </pc:docMkLst>
      <pc:sldChg chg="modSp">
        <pc:chgData name="Brotherton, Matthew" userId="S::mbrotherton@radford.edu::9d496e87-ad0b-4e85-9f18-4627175f1b3c" providerId="AD" clId="Web-{42669A57-BA06-4297-93D7-807D2BC1C5FE}" dt="2020-10-21T14:56:23.789" v="1" actId="20577"/>
        <pc:sldMkLst>
          <pc:docMk/>
          <pc:sldMk cId="0" sldId="269"/>
        </pc:sldMkLst>
        <pc:spChg chg="mod">
          <ac:chgData name="Brotherton, Matthew" userId="S::mbrotherton@radford.edu::9d496e87-ad0b-4e85-9f18-4627175f1b3c" providerId="AD" clId="Web-{42669A57-BA06-4297-93D7-807D2BC1C5FE}" dt="2020-10-21T14:56:23.789" v="1" actId="20577"/>
          <ac:spMkLst>
            <pc:docMk/>
            <pc:sldMk cId="0" sldId="269"/>
            <ac:spMk id="252" creationId="{00000000-0000-0000-0000-000000000000}"/>
          </ac:spMkLst>
        </pc:spChg>
      </pc:sldChg>
    </pc:docChg>
  </pc:docChgLst>
  <pc:docChgLst>
    <pc:chgData name="Ha, Amy" userId="S::aha1@radford.edu::3bcc541d-bf51-4f3e-ad7f-6c688208b60f" providerId="AD" clId="Web-{3CD026C6-FCDC-494A-874F-754A9136837D}"/>
    <pc:docChg chg="modSld">
      <pc:chgData name="Ha, Amy" userId="S::aha1@radford.edu::3bcc541d-bf51-4f3e-ad7f-6c688208b60f" providerId="AD" clId="Web-{3CD026C6-FCDC-494A-874F-754A9136837D}" dt="2020-10-28T00:19:20.390" v="25" actId="20577"/>
      <pc:docMkLst>
        <pc:docMk/>
      </pc:docMkLst>
      <pc:sldChg chg="modSp">
        <pc:chgData name="Ha, Amy" userId="S::aha1@radford.edu::3bcc541d-bf51-4f3e-ad7f-6c688208b60f" providerId="AD" clId="Web-{3CD026C6-FCDC-494A-874F-754A9136837D}" dt="2020-10-28T00:12:12.137" v="9" actId="20577"/>
        <pc:sldMkLst>
          <pc:docMk/>
          <pc:sldMk cId="0" sldId="259"/>
        </pc:sldMkLst>
        <pc:spChg chg="mod">
          <ac:chgData name="Ha, Amy" userId="S::aha1@radford.edu::3bcc541d-bf51-4f3e-ad7f-6c688208b60f" providerId="AD" clId="Web-{3CD026C6-FCDC-494A-874F-754A9136837D}" dt="2020-10-28T00:12:12.137" v="9" actId="20577"/>
          <ac:spMkLst>
            <pc:docMk/>
            <pc:sldMk cId="0" sldId="259"/>
            <ac:spMk id="159" creationId="{00000000-0000-0000-0000-000000000000}"/>
          </ac:spMkLst>
        </pc:spChg>
      </pc:sldChg>
      <pc:sldChg chg="addSp modSp">
        <pc:chgData name="Ha, Amy" userId="S::aha1@radford.edu::3bcc541d-bf51-4f3e-ad7f-6c688208b60f" providerId="AD" clId="Web-{3CD026C6-FCDC-494A-874F-754A9136837D}" dt="2020-10-28T00:11:04.793" v="2" actId="1076"/>
        <pc:sldMkLst>
          <pc:docMk/>
          <pc:sldMk cId="0" sldId="261"/>
        </pc:sldMkLst>
        <pc:cxnChg chg="add mod">
          <ac:chgData name="Ha, Amy" userId="S::aha1@radford.edu::3bcc541d-bf51-4f3e-ad7f-6c688208b60f" providerId="AD" clId="Web-{3CD026C6-FCDC-494A-874F-754A9136837D}" dt="2020-10-28T00:11:04.793" v="2" actId="1076"/>
          <ac:cxnSpMkLst>
            <pc:docMk/>
            <pc:sldMk cId="0" sldId="261"/>
            <ac:cxnSpMk id="2" creationId="{DE253758-6A9C-4FC8-AD01-F70962CD6BBA}"/>
          </ac:cxnSpMkLst>
        </pc:cxnChg>
      </pc:sldChg>
      <pc:sldChg chg="modSp">
        <pc:chgData name="Ha, Amy" userId="S::aha1@radford.edu::3bcc541d-bf51-4f3e-ad7f-6c688208b60f" providerId="AD" clId="Web-{3CD026C6-FCDC-494A-874F-754A9136837D}" dt="2020-10-28T00:19:20.390" v="25" actId="20577"/>
        <pc:sldMkLst>
          <pc:docMk/>
          <pc:sldMk cId="0" sldId="262"/>
        </pc:sldMkLst>
        <pc:spChg chg="mod">
          <ac:chgData name="Ha, Amy" userId="S::aha1@radford.edu::3bcc541d-bf51-4f3e-ad7f-6c688208b60f" providerId="AD" clId="Web-{3CD026C6-FCDC-494A-874F-754A9136837D}" dt="2020-10-28T00:19:20.390" v="25" actId="20577"/>
          <ac:spMkLst>
            <pc:docMk/>
            <pc:sldMk cId="0" sldId="262"/>
            <ac:spMk id="188" creationId="{00000000-0000-0000-0000-000000000000}"/>
          </ac:spMkLst>
        </pc:spChg>
      </pc:sldChg>
      <pc:sldChg chg="addSp modSp">
        <pc:chgData name="Ha, Amy" userId="S::aha1@radford.edu::3bcc541d-bf51-4f3e-ad7f-6c688208b60f" providerId="AD" clId="Web-{3CD026C6-FCDC-494A-874F-754A9136837D}" dt="2020-10-28T00:11:14.340" v="4" actId="1076"/>
        <pc:sldMkLst>
          <pc:docMk/>
          <pc:sldMk cId="0" sldId="265"/>
        </pc:sldMkLst>
        <pc:cxnChg chg="add mod">
          <ac:chgData name="Ha, Amy" userId="S::aha1@radford.edu::3bcc541d-bf51-4f3e-ad7f-6c688208b60f" providerId="AD" clId="Web-{3CD026C6-FCDC-494A-874F-754A9136837D}" dt="2020-10-28T00:11:14.340" v="4" actId="1076"/>
          <ac:cxnSpMkLst>
            <pc:docMk/>
            <pc:sldMk cId="0" sldId="265"/>
            <ac:cxnSpMk id="2" creationId="{425BDA51-2DB3-4068-B3D5-39BECC09093B}"/>
          </ac:cxnSpMkLst>
        </pc:cxnChg>
      </pc:sldChg>
      <pc:sldChg chg="addSp modSp">
        <pc:chgData name="Ha, Amy" userId="S::aha1@radford.edu::3bcc541d-bf51-4f3e-ad7f-6c688208b60f" providerId="AD" clId="Web-{3CD026C6-FCDC-494A-874F-754A9136837D}" dt="2020-10-28T00:11:20.559" v="6" actId="1076"/>
        <pc:sldMkLst>
          <pc:docMk/>
          <pc:sldMk cId="0" sldId="266"/>
        </pc:sldMkLst>
        <pc:cxnChg chg="add mod">
          <ac:chgData name="Ha, Amy" userId="S::aha1@radford.edu::3bcc541d-bf51-4f3e-ad7f-6c688208b60f" providerId="AD" clId="Web-{3CD026C6-FCDC-494A-874F-754A9136837D}" dt="2020-10-28T00:11:20.559" v="6" actId="1076"/>
          <ac:cxnSpMkLst>
            <pc:docMk/>
            <pc:sldMk cId="0" sldId="266"/>
            <ac:cxnSpMk id="2" creationId="{C92B56C8-4337-4162-BC27-CC2FF156EB68}"/>
          </ac:cxnSpMkLst>
        </pc:cxnChg>
      </pc:sldChg>
      <pc:sldChg chg="addSp">
        <pc:chgData name="Ha, Amy" userId="S::aha1@radford.edu::3bcc541d-bf51-4f3e-ad7f-6c688208b60f" providerId="AD" clId="Web-{3CD026C6-FCDC-494A-874F-754A9136837D}" dt="2020-10-28T00:11:24.230" v="7"/>
        <pc:sldMkLst>
          <pc:docMk/>
          <pc:sldMk cId="0" sldId="267"/>
        </pc:sldMkLst>
        <pc:cxnChg chg="add">
          <ac:chgData name="Ha, Amy" userId="S::aha1@radford.edu::3bcc541d-bf51-4f3e-ad7f-6c688208b60f" providerId="AD" clId="Web-{3CD026C6-FCDC-494A-874F-754A9136837D}" dt="2020-10-28T00:11:24.230" v="7"/>
          <ac:cxnSpMkLst>
            <pc:docMk/>
            <pc:sldMk cId="0" sldId="267"/>
            <ac:cxnSpMk id="2" creationId="{BD7490AE-C91F-49B9-B560-AC644936B419}"/>
          </ac:cxnSpMkLst>
        </pc:cxnChg>
      </pc:sldChg>
    </pc:docChg>
  </pc:docChgLst>
  <pc:docChgLst>
    <pc:chgData name="Ha, Amy" userId="3bcc541d-bf51-4f3e-ad7f-6c688208b60f" providerId="ADAL" clId="{2C896E19-9510-D54F-A19D-FAA4A76C065B}"/>
    <pc:docChg chg="undo custSel modSld">
      <pc:chgData name="Ha, Amy" userId="3bcc541d-bf51-4f3e-ad7f-6c688208b60f" providerId="ADAL" clId="{2C896E19-9510-D54F-A19D-FAA4A76C065B}" dt="2020-10-21T03:47:13.160" v="17" actId="12"/>
      <pc:docMkLst>
        <pc:docMk/>
      </pc:docMkLst>
      <pc:sldChg chg="modSp">
        <pc:chgData name="Ha, Amy" userId="3bcc541d-bf51-4f3e-ad7f-6c688208b60f" providerId="ADAL" clId="{2C896E19-9510-D54F-A19D-FAA4A76C065B}" dt="2020-10-21T03:47:13.160" v="17" actId="12"/>
        <pc:sldMkLst>
          <pc:docMk/>
          <pc:sldMk cId="0" sldId="257"/>
        </pc:sldMkLst>
        <pc:spChg chg="mod">
          <ac:chgData name="Ha, Amy" userId="3bcc541d-bf51-4f3e-ad7f-6c688208b60f" providerId="ADAL" clId="{2C896E19-9510-D54F-A19D-FAA4A76C065B}" dt="2020-10-21T03:47:13.160" v="17" actId="12"/>
          <ac:spMkLst>
            <pc:docMk/>
            <pc:sldMk cId="0" sldId="257"/>
            <ac:spMk id="141" creationId="{00000000-0000-0000-0000-000000000000}"/>
          </ac:spMkLst>
        </pc:spChg>
      </pc:sldChg>
      <pc:sldChg chg="modSp">
        <pc:chgData name="Ha, Amy" userId="3bcc541d-bf51-4f3e-ad7f-6c688208b60f" providerId="ADAL" clId="{2C896E19-9510-D54F-A19D-FAA4A76C065B}" dt="2020-10-21T03:47:08.230" v="16" actId="12"/>
        <pc:sldMkLst>
          <pc:docMk/>
          <pc:sldMk cId="0" sldId="258"/>
        </pc:sldMkLst>
        <pc:spChg chg="mod">
          <ac:chgData name="Ha, Amy" userId="3bcc541d-bf51-4f3e-ad7f-6c688208b60f" providerId="ADAL" clId="{2C896E19-9510-D54F-A19D-FAA4A76C065B}" dt="2020-10-21T03:47:08.230" v="16" actId="12"/>
          <ac:spMkLst>
            <pc:docMk/>
            <pc:sldMk cId="0" sldId="258"/>
            <ac:spMk id="152" creationId="{00000000-0000-0000-0000-000000000000}"/>
          </ac:spMkLst>
        </pc:spChg>
      </pc:sldChg>
      <pc:sldChg chg="modSp">
        <pc:chgData name="Ha, Amy" userId="3bcc541d-bf51-4f3e-ad7f-6c688208b60f" providerId="ADAL" clId="{2C896E19-9510-D54F-A19D-FAA4A76C065B}" dt="2020-10-21T03:46:42.742" v="11" actId="12"/>
        <pc:sldMkLst>
          <pc:docMk/>
          <pc:sldMk cId="0" sldId="259"/>
        </pc:sldMkLst>
        <pc:spChg chg="mod">
          <ac:chgData name="Ha, Amy" userId="3bcc541d-bf51-4f3e-ad7f-6c688208b60f" providerId="ADAL" clId="{2C896E19-9510-D54F-A19D-FAA4A76C065B}" dt="2020-10-21T03:46:42.742" v="11" actId="12"/>
          <ac:spMkLst>
            <pc:docMk/>
            <pc:sldMk cId="0" sldId="259"/>
            <ac:spMk id="159" creationId="{00000000-0000-0000-0000-000000000000}"/>
          </ac:spMkLst>
        </pc:spChg>
      </pc:sldChg>
      <pc:sldChg chg="modSp">
        <pc:chgData name="Ha, Amy" userId="3bcc541d-bf51-4f3e-ad7f-6c688208b60f" providerId="ADAL" clId="{2C896E19-9510-D54F-A19D-FAA4A76C065B}" dt="2020-10-21T03:46:35.643" v="10" actId="12"/>
        <pc:sldMkLst>
          <pc:docMk/>
          <pc:sldMk cId="0" sldId="260"/>
        </pc:sldMkLst>
        <pc:spChg chg="mod">
          <ac:chgData name="Ha, Amy" userId="3bcc541d-bf51-4f3e-ad7f-6c688208b60f" providerId="ADAL" clId="{2C896E19-9510-D54F-A19D-FAA4A76C065B}" dt="2020-10-21T03:46:35.643" v="10" actId="12"/>
          <ac:spMkLst>
            <pc:docMk/>
            <pc:sldMk cId="0" sldId="260"/>
            <ac:spMk id="170" creationId="{00000000-0000-0000-0000-000000000000}"/>
          </ac:spMkLst>
        </pc:spChg>
      </pc:sldChg>
      <pc:sldChg chg="modSp">
        <pc:chgData name="Ha, Amy" userId="3bcc541d-bf51-4f3e-ad7f-6c688208b60f" providerId="ADAL" clId="{2C896E19-9510-D54F-A19D-FAA4A76C065B}" dt="2020-10-21T03:46:29.463" v="9" actId="12"/>
        <pc:sldMkLst>
          <pc:docMk/>
          <pc:sldMk cId="0" sldId="261"/>
        </pc:sldMkLst>
        <pc:spChg chg="mod">
          <ac:chgData name="Ha, Amy" userId="3bcc541d-bf51-4f3e-ad7f-6c688208b60f" providerId="ADAL" clId="{2C896E19-9510-D54F-A19D-FAA4A76C065B}" dt="2020-10-21T03:46:29.463" v="9" actId="12"/>
          <ac:spMkLst>
            <pc:docMk/>
            <pc:sldMk cId="0" sldId="261"/>
            <ac:spMk id="177" creationId="{00000000-0000-0000-0000-000000000000}"/>
          </ac:spMkLst>
        </pc:spChg>
      </pc:sldChg>
      <pc:sldChg chg="modSp">
        <pc:chgData name="Ha, Amy" userId="3bcc541d-bf51-4f3e-ad7f-6c688208b60f" providerId="ADAL" clId="{2C896E19-9510-D54F-A19D-FAA4A76C065B}" dt="2020-10-21T03:46:23.310" v="8" actId="12"/>
        <pc:sldMkLst>
          <pc:docMk/>
          <pc:sldMk cId="0" sldId="262"/>
        </pc:sldMkLst>
        <pc:spChg chg="mod">
          <ac:chgData name="Ha, Amy" userId="3bcc541d-bf51-4f3e-ad7f-6c688208b60f" providerId="ADAL" clId="{2C896E19-9510-D54F-A19D-FAA4A76C065B}" dt="2020-10-21T03:46:23.310" v="8" actId="12"/>
          <ac:spMkLst>
            <pc:docMk/>
            <pc:sldMk cId="0" sldId="262"/>
            <ac:spMk id="188" creationId="{00000000-0000-0000-0000-000000000000}"/>
          </ac:spMkLst>
        </pc:spChg>
      </pc:sldChg>
      <pc:sldChg chg="modSp">
        <pc:chgData name="Ha, Amy" userId="3bcc541d-bf51-4f3e-ad7f-6c688208b60f" providerId="ADAL" clId="{2C896E19-9510-D54F-A19D-FAA4A76C065B}" dt="2020-10-21T03:45:17.638" v="1" actId="12"/>
        <pc:sldMkLst>
          <pc:docMk/>
          <pc:sldMk cId="0" sldId="265"/>
        </pc:sldMkLst>
        <pc:spChg chg="mod">
          <ac:chgData name="Ha, Amy" userId="3bcc541d-bf51-4f3e-ad7f-6c688208b60f" providerId="ADAL" clId="{2C896E19-9510-D54F-A19D-FAA4A76C065B}" dt="2020-10-21T03:45:17.638" v="1" actId="12"/>
          <ac:spMkLst>
            <pc:docMk/>
            <pc:sldMk cId="0" sldId="265"/>
            <ac:spMk id="215" creationId="{00000000-0000-0000-0000-000000000000}"/>
          </ac:spMkLst>
        </pc:spChg>
      </pc:sldChg>
      <pc:sldChg chg="modSp">
        <pc:chgData name="Ha, Amy" userId="3bcc541d-bf51-4f3e-ad7f-6c688208b60f" providerId="ADAL" clId="{2C896E19-9510-D54F-A19D-FAA4A76C065B}" dt="2020-10-21T03:45:33.231" v="2" actId="12"/>
        <pc:sldMkLst>
          <pc:docMk/>
          <pc:sldMk cId="0" sldId="267"/>
        </pc:sldMkLst>
        <pc:spChg chg="mod">
          <ac:chgData name="Ha, Amy" userId="3bcc541d-bf51-4f3e-ad7f-6c688208b60f" providerId="ADAL" clId="{2C896E19-9510-D54F-A19D-FAA4A76C065B}" dt="2020-10-21T03:45:33.231" v="2" actId="12"/>
          <ac:spMkLst>
            <pc:docMk/>
            <pc:sldMk cId="0" sldId="267"/>
            <ac:spMk id="231" creationId="{00000000-0000-0000-0000-000000000000}"/>
          </ac:spMkLst>
        </pc:spChg>
      </pc:sldChg>
      <pc:sldChg chg="modSp">
        <pc:chgData name="Ha, Amy" userId="3bcc541d-bf51-4f3e-ad7f-6c688208b60f" providerId="ADAL" clId="{2C896E19-9510-D54F-A19D-FAA4A76C065B}" dt="2020-10-21T03:45:42.497" v="3" actId="12"/>
        <pc:sldMkLst>
          <pc:docMk/>
          <pc:sldMk cId="0" sldId="268"/>
        </pc:sldMkLst>
        <pc:spChg chg="mod">
          <ac:chgData name="Ha, Amy" userId="3bcc541d-bf51-4f3e-ad7f-6c688208b60f" providerId="ADAL" clId="{2C896E19-9510-D54F-A19D-FAA4A76C065B}" dt="2020-10-21T03:45:42.497" v="3" actId="12"/>
          <ac:spMkLst>
            <pc:docMk/>
            <pc:sldMk cId="0" sldId="268"/>
            <ac:spMk id="242" creationId="{00000000-0000-0000-0000-000000000000}"/>
          </ac:spMkLst>
        </pc:spChg>
      </pc:sldChg>
      <pc:sldChg chg="modSp">
        <pc:chgData name="Ha, Amy" userId="3bcc541d-bf51-4f3e-ad7f-6c688208b60f" providerId="ADAL" clId="{2C896E19-9510-D54F-A19D-FAA4A76C065B}" dt="2020-10-21T03:46:05.296" v="7" actId="12"/>
        <pc:sldMkLst>
          <pc:docMk/>
          <pc:sldMk cId="0" sldId="269"/>
        </pc:sldMkLst>
        <pc:spChg chg="mod">
          <ac:chgData name="Ha, Amy" userId="3bcc541d-bf51-4f3e-ad7f-6c688208b60f" providerId="ADAL" clId="{2C896E19-9510-D54F-A19D-FAA4A76C065B}" dt="2020-10-21T03:46:05.296" v="7" actId="12"/>
          <ac:spMkLst>
            <pc:docMk/>
            <pc:sldMk cId="0" sldId="269"/>
            <ac:spMk id="252" creationId="{00000000-0000-0000-0000-000000000000}"/>
          </ac:spMkLst>
        </pc:spChg>
      </pc:sldChg>
    </pc:docChg>
  </pc:docChgLst>
  <pc:docChgLst>
    <pc:chgData name="Harris, Jayla" userId="S::jharris950@radford.edu::15e90384-e87a-4e8a-af98-5b0d7c7a7a09" providerId="AD" clId="Web-{1A433338-1BE1-424F-B242-16402A35CFF5}"/>
    <pc:docChg chg="modSld">
      <pc:chgData name="Harris, Jayla" userId="S::jharris950@radford.edu::15e90384-e87a-4e8a-af98-5b0d7c7a7a09" providerId="AD" clId="Web-{1A433338-1BE1-424F-B242-16402A35CFF5}" dt="2020-11-04T03:33:02.857" v="64" actId="1076"/>
      <pc:docMkLst>
        <pc:docMk/>
      </pc:docMkLst>
      <pc:sldChg chg="modSp">
        <pc:chgData name="Harris, Jayla" userId="S::jharris950@radford.edu::15e90384-e87a-4e8a-af98-5b0d7c7a7a09" providerId="AD" clId="Web-{1A433338-1BE1-424F-B242-16402A35CFF5}" dt="2020-11-04T03:25:31.361" v="61" actId="20577"/>
        <pc:sldMkLst>
          <pc:docMk/>
          <pc:sldMk cId="0" sldId="258"/>
        </pc:sldMkLst>
        <pc:spChg chg="mod">
          <ac:chgData name="Harris, Jayla" userId="S::jharris950@radford.edu::15e90384-e87a-4e8a-af98-5b0d7c7a7a09" providerId="AD" clId="Web-{1A433338-1BE1-424F-B242-16402A35CFF5}" dt="2020-11-04T03:25:31.361" v="61" actId="20577"/>
          <ac:spMkLst>
            <pc:docMk/>
            <pc:sldMk cId="0" sldId="258"/>
            <ac:spMk id="152" creationId="{00000000-0000-0000-0000-000000000000}"/>
          </ac:spMkLst>
        </pc:spChg>
      </pc:sldChg>
      <pc:sldChg chg="modSp">
        <pc:chgData name="Harris, Jayla" userId="S::jharris950@radford.edu::15e90384-e87a-4e8a-af98-5b0d7c7a7a09" providerId="AD" clId="Web-{1A433338-1BE1-424F-B242-16402A35CFF5}" dt="2020-11-04T03:33:02.857" v="64" actId="1076"/>
        <pc:sldMkLst>
          <pc:docMk/>
          <pc:sldMk cId="0" sldId="268"/>
        </pc:sldMkLst>
        <pc:spChg chg="mod">
          <ac:chgData name="Harris, Jayla" userId="S::jharris950@radford.edu::15e90384-e87a-4e8a-af98-5b0d7c7a7a09" providerId="AD" clId="Web-{1A433338-1BE1-424F-B242-16402A35CFF5}" dt="2020-11-04T03:32:59.544" v="63" actId="1076"/>
          <ac:spMkLst>
            <pc:docMk/>
            <pc:sldMk cId="0" sldId="268"/>
            <ac:spMk id="242" creationId="{00000000-0000-0000-0000-000000000000}"/>
          </ac:spMkLst>
        </pc:spChg>
        <pc:cxnChg chg="mod">
          <ac:chgData name="Harris, Jayla" userId="S::jharris950@radford.edu::15e90384-e87a-4e8a-af98-5b0d7c7a7a09" providerId="AD" clId="Web-{1A433338-1BE1-424F-B242-16402A35CFF5}" dt="2020-11-04T03:33:02.857" v="64" actId="1076"/>
          <ac:cxnSpMkLst>
            <pc:docMk/>
            <pc:sldMk cId="0" sldId="268"/>
            <ac:cxnSpMk id="241" creationId="{00000000-0000-0000-0000-000000000000}"/>
          </ac:cxnSpMkLst>
        </pc:cxnChg>
      </pc:sldChg>
    </pc:docChg>
  </pc:docChgLst>
  <pc:docChgLst>
    <pc:chgData name="Wurster, Dane" userId="S::dwurster@radford.edu::694a5c47-543b-4eea-b287-965864da4fa3" providerId="AD" clId="Web-{30F0E96A-74B7-41D0-8454-67AB29919431}"/>
    <pc:docChg chg="modSld">
      <pc:chgData name="Wurster, Dane" userId="S::dwurster@radford.edu::694a5c47-543b-4eea-b287-965864da4fa3" providerId="AD" clId="Web-{30F0E96A-74B7-41D0-8454-67AB29919431}" dt="2020-10-25T20:21:39.811" v="4" actId="20577"/>
      <pc:docMkLst>
        <pc:docMk/>
      </pc:docMkLst>
      <pc:sldChg chg="modSp">
        <pc:chgData name="Wurster, Dane" userId="S::dwurster@radford.edu::694a5c47-543b-4eea-b287-965864da4fa3" providerId="AD" clId="Web-{30F0E96A-74B7-41D0-8454-67AB29919431}" dt="2020-10-25T20:21:39.811" v="4" actId="20577"/>
        <pc:sldMkLst>
          <pc:docMk/>
          <pc:sldMk cId="0" sldId="257"/>
        </pc:sldMkLst>
        <pc:spChg chg="mod">
          <ac:chgData name="Wurster, Dane" userId="S::dwurster@radford.edu::694a5c47-543b-4eea-b287-965864da4fa3" providerId="AD" clId="Web-{30F0E96A-74B7-41D0-8454-67AB29919431}" dt="2020-10-25T20:21:39.811" v="4" actId="20577"/>
          <ac:spMkLst>
            <pc:docMk/>
            <pc:sldMk cId="0" sldId="257"/>
            <ac:spMk id="141" creationId="{00000000-0000-0000-0000-000000000000}"/>
          </ac:spMkLst>
        </pc:spChg>
      </pc:sldChg>
    </pc:docChg>
  </pc:docChgLst>
  <pc:docChgLst>
    <pc:chgData name="Wurster, Dane" userId="S::dwurster@radford.edu::694a5c47-543b-4eea-b287-965864da4fa3" providerId="AD" clId="Web-{8F510F0A-A7E5-4CE3-8854-DD04EF06CB63}"/>
    <pc:docChg chg="modSld">
      <pc:chgData name="Wurster, Dane" userId="S::dwurster@radford.edu::694a5c47-543b-4eea-b287-965864da4fa3" providerId="AD" clId="Web-{8F510F0A-A7E5-4CE3-8854-DD04EF06CB63}" dt="2020-10-27T23:59:29.857" v="1" actId="20577"/>
      <pc:docMkLst>
        <pc:docMk/>
      </pc:docMkLst>
      <pc:sldChg chg="modSp">
        <pc:chgData name="Wurster, Dane" userId="S::dwurster@radford.edu::694a5c47-543b-4eea-b287-965864da4fa3" providerId="AD" clId="Web-{8F510F0A-A7E5-4CE3-8854-DD04EF06CB63}" dt="2020-10-27T23:59:29.857" v="1" actId="20577"/>
        <pc:sldMkLst>
          <pc:docMk/>
          <pc:sldMk cId="0" sldId="268"/>
        </pc:sldMkLst>
        <pc:spChg chg="mod">
          <ac:chgData name="Wurster, Dane" userId="S::dwurster@radford.edu::694a5c47-543b-4eea-b287-965864da4fa3" providerId="AD" clId="Web-{8F510F0A-A7E5-4CE3-8854-DD04EF06CB63}" dt="2020-10-27T23:59:29.857" v="1" actId="20577"/>
          <ac:spMkLst>
            <pc:docMk/>
            <pc:sldMk cId="0" sldId="268"/>
            <ac:spMk id="242" creationId="{00000000-0000-0000-0000-000000000000}"/>
          </ac:spMkLst>
        </pc:spChg>
      </pc:sldChg>
    </pc:docChg>
  </pc:docChgLst>
  <pc:docChgLst>
    <pc:chgData name="Lamparella, Jacob" userId="S::jlamparella@radford.edu::1b8c38e7-9896-4323-a6da-7e334a062af3" providerId="AD" clId="Web-{6180C99E-1702-4E69-99AA-F83A30FAC118}"/>
    <pc:docChg chg="modSld">
      <pc:chgData name="Lamparella, Jacob" userId="S::jlamparella@radford.edu::1b8c38e7-9896-4323-a6da-7e334a062af3" providerId="AD" clId="Web-{6180C99E-1702-4E69-99AA-F83A30FAC118}" dt="2020-11-04T03:17:08.816" v="4" actId="1076"/>
      <pc:docMkLst>
        <pc:docMk/>
      </pc:docMkLst>
      <pc:sldChg chg="modSp">
        <pc:chgData name="Lamparella, Jacob" userId="S::jlamparella@radford.edu::1b8c38e7-9896-4323-a6da-7e334a062af3" providerId="AD" clId="Web-{6180C99E-1702-4E69-99AA-F83A30FAC118}" dt="2020-11-04T03:17:08.816" v="4" actId="1076"/>
        <pc:sldMkLst>
          <pc:docMk/>
          <pc:sldMk cId="0" sldId="257"/>
        </pc:sldMkLst>
        <pc:spChg chg="mod">
          <ac:chgData name="Lamparella, Jacob" userId="S::jlamparella@radford.edu::1b8c38e7-9896-4323-a6da-7e334a062af3" providerId="AD" clId="Web-{6180C99E-1702-4E69-99AA-F83A30FAC118}" dt="2020-11-04T03:17:08.816" v="4" actId="1076"/>
          <ac:spMkLst>
            <pc:docMk/>
            <pc:sldMk cId="0" sldId="257"/>
            <ac:spMk id="141" creationId="{00000000-0000-0000-0000-000000000000}"/>
          </ac:spMkLst>
        </pc:spChg>
        <pc:cxnChg chg="mod">
          <ac:chgData name="Lamparella, Jacob" userId="S::jlamparella@radford.edu::1b8c38e7-9896-4323-a6da-7e334a062af3" providerId="AD" clId="Web-{6180C99E-1702-4E69-99AA-F83A30FAC118}" dt="2020-11-04T03:17:02.848" v="3" actId="1076"/>
          <ac:cxnSpMkLst>
            <pc:docMk/>
            <pc:sldMk cId="0" sldId="257"/>
            <ac:cxnSpMk id="140" creationId="{00000000-0000-0000-0000-000000000000}"/>
          </ac:cxnSpMkLst>
        </pc:cxnChg>
      </pc:sldChg>
    </pc:docChg>
  </pc:docChgLst>
  <pc:docChgLst>
    <pc:chgData name="Lamparella, Jacob" userId="S::jlamparella@radford.edu::1b8c38e7-9896-4323-a6da-7e334a062af3" providerId="AD" clId="Web-{174F6DEB-CB01-4442-870A-1B533F3D208B}"/>
    <pc:docChg chg="modSld">
      <pc:chgData name="Lamparella, Jacob" userId="S::jlamparella@radford.edu::1b8c38e7-9896-4323-a6da-7e334a062af3" providerId="AD" clId="Web-{174F6DEB-CB01-4442-870A-1B533F3D208B}" dt="2020-11-04T03:32:35.683" v="53" actId="20577"/>
      <pc:docMkLst>
        <pc:docMk/>
      </pc:docMkLst>
      <pc:sldChg chg="addSp modSp">
        <pc:chgData name="Lamparella, Jacob" userId="S::jlamparella@radford.edu::1b8c38e7-9896-4323-a6da-7e334a062af3" providerId="AD" clId="Web-{174F6DEB-CB01-4442-870A-1B533F3D208B}" dt="2020-11-04T03:25:55.137" v="1" actId="1076"/>
        <pc:sldMkLst>
          <pc:docMk/>
          <pc:sldMk cId="0" sldId="259"/>
        </pc:sldMkLst>
        <pc:cxnChg chg="add mod">
          <ac:chgData name="Lamparella, Jacob" userId="S::jlamparella@radford.edu::1b8c38e7-9896-4323-a6da-7e334a062af3" providerId="AD" clId="Web-{174F6DEB-CB01-4442-870A-1B533F3D208B}" dt="2020-11-04T03:25:55.137" v="1" actId="1076"/>
          <ac:cxnSpMkLst>
            <pc:docMk/>
            <pc:sldMk cId="0" sldId="259"/>
            <ac:cxnSpMk id="6" creationId="{B5CF7C88-FE5E-4DA8-963A-A90886C55C08}"/>
          </ac:cxnSpMkLst>
        </pc:cxnChg>
      </pc:sldChg>
      <pc:sldChg chg="modSp">
        <pc:chgData name="Lamparella, Jacob" userId="S::jlamparella@radford.edu::1b8c38e7-9896-4323-a6da-7e334a062af3" providerId="AD" clId="Web-{174F6DEB-CB01-4442-870A-1B533F3D208B}" dt="2020-11-04T03:28:36.412" v="12" actId="20577"/>
        <pc:sldMkLst>
          <pc:docMk/>
          <pc:sldMk cId="0" sldId="261"/>
        </pc:sldMkLst>
        <pc:spChg chg="mod">
          <ac:chgData name="Lamparella, Jacob" userId="S::jlamparella@radford.edu::1b8c38e7-9896-4323-a6da-7e334a062af3" providerId="AD" clId="Web-{174F6DEB-CB01-4442-870A-1B533F3D208B}" dt="2020-11-04T03:28:36.412" v="12" actId="20577"/>
          <ac:spMkLst>
            <pc:docMk/>
            <pc:sldMk cId="0" sldId="261"/>
            <ac:spMk id="177" creationId="{00000000-0000-0000-0000-000000000000}"/>
          </ac:spMkLst>
        </pc:spChg>
        <pc:cxnChg chg="mod">
          <ac:chgData name="Lamparella, Jacob" userId="S::jlamparella@radford.edu::1b8c38e7-9896-4323-a6da-7e334a062af3" providerId="AD" clId="Web-{174F6DEB-CB01-4442-870A-1B533F3D208B}" dt="2020-11-04T03:28:09.021" v="2" actId="1076"/>
          <ac:cxnSpMkLst>
            <pc:docMk/>
            <pc:sldMk cId="0" sldId="261"/>
            <ac:cxnSpMk id="2" creationId="{DE253758-6A9C-4FC8-AD01-F70962CD6BBA}"/>
          </ac:cxnSpMkLst>
        </pc:cxnChg>
      </pc:sldChg>
      <pc:sldChg chg="modSp">
        <pc:chgData name="Lamparella, Jacob" userId="S::jlamparella@radford.edu::1b8c38e7-9896-4323-a6da-7e334a062af3" providerId="AD" clId="Web-{174F6DEB-CB01-4442-870A-1B533F3D208B}" dt="2020-11-04T03:29:42.398" v="26" actId="20577"/>
        <pc:sldMkLst>
          <pc:docMk/>
          <pc:sldMk cId="0" sldId="262"/>
        </pc:sldMkLst>
        <pc:spChg chg="mod">
          <ac:chgData name="Lamparella, Jacob" userId="S::jlamparella@radford.edu::1b8c38e7-9896-4323-a6da-7e334a062af3" providerId="AD" clId="Web-{174F6DEB-CB01-4442-870A-1B533F3D208B}" dt="2020-11-04T03:29:42.398" v="26" actId="20577"/>
          <ac:spMkLst>
            <pc:docMk/>
            <pc:sldMk cId="0" sldId="262"/>
            <ac:spMk id="188" creationId="{00000000-0000-0000-0000-000000000000}"/>
          </ac:spMkLst>
        </pc:spChg>
      </pc:sldChg>
      <pc:sldChg chg="modSp">
        <pc:chgData name="Lamparella, Jacob" userId="S::jlamparella@radford.edu::1b8c38e7-9896-4323-a6da-7e334a062af3" providerId="AD" clId="Web-{174F6DEB-CB01-4442-870A-1B533F3D208B}" dt="2020-11-04T03:30:08.414" v="31" actId="20577"/>
        <pc:sldMkLst>
          <pc:docMk/>
          <pc:sldMk cId="0" sldId="263"/>
        </pc:sldMkLst>
        <pc:spChg chg="mod">
          <ac:chgData name="Lamparella, Jacob" userId="S::jlamparella@radford.edu::1b8c38e7-9896-4323-a6da-7e334a062af3" providerId="AD" clId="Web-{174F6DEB-CB01-4442-870A-1B533F3D208B}" dt="2020-11-04T03:30:08.414" v="31" actId="20577"/>
          <ac:spMkLst>
            <pc:docMk/>
            <pc:sldMk cId="0" sldId="263"/>
            <ac:spMk id="198" creationId="{00000000-0000-0000-0000-000000000000}"/>
          </ac:spMkLst>
        </pc:spChg>
      </pc:sldChg>
      <pc:sldChg chg="modSp">
        <pc:chgData name="Lamparella, Jacob" userId="S::jlamparella@radford.edu::1b8c38e7-9896-4323-a6da-7e334a062af3" providerId="AD" clId="Web-{174F6DEB-CB01-4442-870A-1B533F3D208B}" dt="2020-11-04T03:30:48.821" v="37" actId="20577"/>
        <pc:sldMkLst>
          <pc:docMk/>
          <pc:sldMk cId="0" sldId="266"/>
        </pc:sldMkLst>
        <pc:spChg chg="mod">
          <ac:chgData name="Lamparella, Jacob" userId="S::jlamparella@radford.edu::1b8c38e7-9896-4323-a6da-7e334a062af3" providerId="AD" clId="Web-{174F6DEB-CB01-4442-870A-1B533F3D208B}" dt="2020-11-04T03:30:48.821" v="37" actId="20577"/>
          <ac:spMkLst>
            <pc:docMk/>
            <pc:sldMk cId="0" sldId="266"/>
            <ac:spMk id="223" creationId="{00000000-0000-0000-0000-000000000000}"/>
          </ac:spMkLst>
        </pc:spChg>
      </pc:sldChg>
      <pc:sldChg chg="modSp">
        <pc:chgData name="Lamparella, Jacob" userId="S::jlamparella@radford.edu::1b8c38e7-9896-4323-a6da-7e334a062af3" providerId="AD" clId="Web-{174F6DEB-CB01-4442-870A-1B533F3D208B}" dt="2020-11-04T03:31:50.494" v="48" actId="20577"/>
        <pc:sldMkLst>
          <pc:docMk/>
          <pc:sldMk cId="0" sldId="268"/>
        </pc:sldMkLst>
        <pc:spChg chg="mod">
          <ac:chgData name="Lamparella, Jacob" userId="S::jlamparella@radford.edu::1b8c38e7-9896-4323-a6da-7e334a062af3" providerId="AD" clId="Web-{174F6DEB-CB01-4442-870A-1B533F3D208B}" dt="2020-11-04T03:31:50.494" v="48" actId="20577"/>
          <ac:spMkLst>
            <pc:docMk/>
            <pc:sldMk cId="0" sldId="268"/>
            <ac:spMk id="242" creationId="{00000000-0000-0000-0000-000000000000}"/>
          </ac:spMkLst>
        </pc:spChg>
      </pc:sldChg>
      <pc:sldChg chg="modSp">
        <pc:chgData name="Lamparella, Jacob" userId="S::jlamparella@radford.edu::1b8c38e7-9896-4323-a6da-7e334a062af3" providerId="AD" clId="Web-{174F6DEB-CB01-4442-870A-1B533F3D208B}" dt="2020-11-04T03:32:35.683" v="53" actId="20577"/>
        <pc:sldMkLst>
          <pc:docMk/>
          <pc:sldMk cId="0" sldId="269"/>
        </pc:sldMkLst>
        <pc:spChg chg="mod">
          <ac:chgData name="Lamparella, Jacob" userId="S::jlamparella@radford.edu::1b8c38e7-9896-4323-a6da-7e334a062af3" providerId="AD" clId="Web-{174F6DEB-CB01-4442-870A-1B533F3D208B}" dt="2020-11-04T03:32:35.683" v="53" actId="20577"/>
          <ac:spMkLst>
            <pc:docMk/>
            <pc:sldMk cId="0" sldId="269"/>
            <ac:spMk id="252" creationId="{00000000-0000-0000-0000-000000000000}"/>
          </ac:spMkLst>
        </pc:spChg>
        <pc:cxnChg chg="mod">
          <ac:chgData name="Lamparella, Jacob" userId="S::jlamparella@radford.edu::1b8c38e7-9896-4323-a6da-7e334a062af3" providerId="AD" clId="Web-{174F6DEB-CB01-4442-870A-1B533F3D208B}" dt="2020-11-04T03:32:21.620" v="51" actId="1076"/>
          <ac:cxnSpMkLst>
            <pc:docMk/>
            <pc:sldMk cId="0" sldId="269"/>
            <ac:cxnSpMk id="251" creationId="{00000000-0000-0000-0000-000000000000}"/>
          </ac:cxnSpMkLst>
        </pc:cxnChg>
      </pc:sldChg>
    </pc:docChg>
  </pc:docChgLst>
  <pc:docChgLst>
    <pc:chgData name="Brotherton, Matthew" userId="S::mbrotherton@radford.edu::9d496e87-ad0b-4e85-9f18-4627175f1b3c" providerId="AD" clId="Web-{B27CF3DB-AD3C-4719-A560-68D118087A62}"/>
    <pc:docChg chg="modSld">
      <pc:chgData name="Brotherton, Matthew" userId="S::mbrotherton@radford.edu::9d496e87-ad0b-4e85-9f18-4627175f1b3c" providerId="AD" clId="Web-{B27CF3DB-AD3C-4719-A560-68D118087A62}" dt="2020-10-26T03:44:50.529" v="61" actId="20577"/>
      <pc:docMkLst>
        <pc:docMk/>
      </pc:docMkLst>
      <pc:sldChg chg="modSp">
        <pc:chgData name="Brotherton, Matthew" userId="S::mbrotherton@radford.edu::9d496e87-ad0b-4e85-9f18-4627175f1b3c" providerId="AD" clId="Web-{B27CF3DB-AD3C-4719-A560-68D118087A62}" dt="2020-10-26T03:38:12.976" v="15" actId="20577"/>
        <pc:sldMkLst>
          <pc:docMk/>
          <pc:sldMk cId="0" sldId="259"/>
        </pc:sldMkLst>
        <pc:spChg chg="mod">
          <ac:chgData name="Brotherton, Matthew" userId="S::mbrotherton@radford.edu::9d496e87-ad0b-4e85-9f18-4627175f1b3c" providerId="AD" clId="Web-{B27CF3DB-AD3C-4719-A560-68D118087A62}" dt="2020-10-26T03:38:12.976" v="15" actId="20577"/>
          <ac:spMkLst>
            <pc:docMk/>
            <pc:sldMk cId="0" sldId="259"/>
            <ac:spMk id="159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B27CF3DB-AD3C-4719-A560-68D118087A62}" dt="2020-10-26T03:38:26.726" v="17" actId="20577"/>
        <pc:sldMkLst>
          <pc:docMk/>
          <pc:sldMk cId="0" sldId="260"/>
        </pc:sldMkLst>
        <pc:spChg chg="mod">
          <ac:chgData name="Brotherton, Matthew" userId="S::mbrotherton@radford.edu::9d496e87-ad0b-4e85-9f18-4627175f1b3c" providerId="AD" clId="Web-{B27CF3DB-AD3C-4719-A560-68D118087A62}" dt="2020-10-26T03:38:26.726" v="17" actId="20577"/>
          <ac:spMkLst>
            <pc:docMk/>
            <pc:sldMk cId="0" sldId="260"/>
            <ac:spMk id="170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B27CF3DB-AD3C-4719-A560-68D118087A62}" dt="2020-10-26T03:37:26.163" v="13" actId="20577"/>
        <pc:sldMkLst>
          <pc:docMk/>
          <pc:sldMk cId="0" sldId="261"/>
        </pc:sldMkLst>
        <pc:spChg chg="mod">
          <ac:chgData name="Brotherton, Matthew" userId="S::mbrotherton@radford.edu::9d496e87-ad0b-4e85-9f18-4627175f1b3c" providerId="AD" clId="Web-{B27CF3DB-AD3C-4719-A560-68D118087A62}" dt="2020-10-26T03:37:26.163" v="13" actId="20577"/>
          <ac:spMkLst>
            <pc:docMk/>
            <pc:sldMk cId="0" sldId="261"/>
            <ac:spMk id="177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B27CF3DB-AD3C-4719-A560-68D118087A62}" dt="2020-10-26T03:39:16.024" v="20" actId="20577"/>
        <pc:sldMkLst>
          <pc:docMk/>
          <pc:sldMk cId="0" sldId="265"/>
        </pc:sldMkLst>
        <pc:spChg chg="mod">
          <ac:chgData name="Brotherton, Matthew" userId="S::mbrotherton@radford.edu::9d496e87-ad0b-4e85-9f18-4627175f1b3c" providerId="AD" clId="Web-{B27CF3DB-AD3C-4719-A560-68D118087A62}" dt="2020-10-26T03:39:16.024" v="20" actId="20577"/>
          <ac:spMkLst>
            <pc:docMk/>
            <pc:sldMk cId="0" sldId="265"/>
            <ac:spMk id="214" creationId="{00000000-0000-0000-0000-000000000000}"/>
          </ac:spMkLst>
        </pc:spChg>
        <pc:spChg chg="mod">
          <ac:chgData name="Brotherton, Matthew" userId="S::mbrotherton@radford.edu::9d496e87-ad0b-4e85-9f18-4627175f1b3c" providerId="AD" clId="Web-{B27CF3DB-AD3C-4719-A560-68D118087A62}" dt="2020-10-26T03:39:09.461" v="19" actId="20577"/>
          <ac:spMkLst>
            <pc:docMk/>
            <pc:sldMk cId="0" sldId="265"/>
            <ac:spMk id="215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B27CF3DB-AD3C-4719-A560-68D118087A62}" dt="2020-10-26T03:44:50.529" v="61" actId="20577"/>
        <pc:sldMkLst>
          <pc:docMk/>
          <pc:sldMk cId="0" sldId="266"/>
        </pc:sldMkLst>
        <pc:spChg chg="mod">
          <ac:chgData name="Brotherton, Matthew" userId="S::mbrotherton@radford.edu::9d496e87-ad0b-4e85-9f18-4627175f1b3c" providerId="AD" clId="Web-{B27CF3DB-AD3C-4719-A560-68D118087A62}" dt="2020-10-26T03:44:50.529" v="61" actId="20577"/>
          <ac:spMkLst>
            <pc:docMk/>
            <pc:sldMk cId="0" sldId="266"/>
            <ac:spMk id="223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B27CF3DB-AD3C-4719-A560-68D118087A62}" dt="2020-10-26T03:43:11.918" v="36" actId="20577"/>
        <pc:sldMkLst>
          <pc:docMk/>
          <pc:sldMk cId="0" sldId="267"/>
        </pc:sldMkLst>
        <pc:spChg chg="mod">
          <ac:chgData name="Brotherton, Matthew" userId="S::mbrotherton@radford.edu::9d496e87-ad0b-4e85-9f18-4627175f1b3c" providerId="AD" clId="Web-{B27CF3DB-AD3C-4719-A560-68D118087A62}" dt="2020-10-26T03:43:11.918" v="36" actId="20577"/>
          <ac:spMkLst>
            <pc:docMk/>
            <pc:sldMk cId="0" sldId="267"/>
            <ac:spMk id="231" creationId="{00000000-0000-0000-0000-000000000000}"/>
          </ac:spMkLst>
        </pc:spChg>
      </pc:sldChg>
    </pc:docChg>
  </pc:docChgLst>
  <pc:docChgLst>
    <pc:chgData name="Wurster, Dane" userId="694a5c47-543b-4eea-b287-965864da4fa3" providerId="ADAL" clId="{F6FA999F-1BAF-494D-91A0-AF626F3E88FA}"/>
    <pc:docChg chg="modSld">
      <pc:chgData name="Wurster, Dane" userId="694a5c47-543b-4eea-b287-965864da4fa3" providerId="ADAL" clId="{F6FA999F-1BAF-494D-91A0-AF626F3E88FA}" dt="2020-11-03T01:05:34.224" v="26" actId="20577"/>
      <pc:docMkLst>
        <pc:docMk/>
      </pc:docMkLst>
      <pc:sldChg chg="modSp mod">
        <pc:chgData name="Wurster, Dane" userId="694a5c47-543b-4eea-b287-965864da4fa3" providerId="ADAL" clId="{F6FA999F-1BAF-494D-91A0-AF626F3E88FA}" dt="2020-11-03T01:05:34.224" v="26" actId="20577"/>
        <pc:sldMkLst>
          <pc:docMk/>
          <pc:sldMk cId="0" sldId="267"/>
        </pc:sldMkLst>
        <pc:spChg chg="mod">
          <ac:chgData name="Wurster, Dane" userId="694a5c47-543b-4eea-b287-965864da4fa3" providerId="ADAL" clId="{F6FA999F-1BAF-494D-91A0-AF626F3E88FA}" dt="2020-11-03T01:05:34.224" v="26" actId="20577"/>
          <ac:spMkLst>
            <pc:docMk/>
            <pc:sldMk cId="0" sldId="267"/>
            <ac:spMk id="231" creationId="{00000000-0000-0000-0000-000000000000}"/>
          </ac:spMkLst>
        </pc:spChg>
      </pc:sldChg>
    </pc:docChg>
  </pc:docChgLst>
  <pc:docChgLst>
    <pc:chgData name="Brotherton, Matthew" userId="S::mbrotherton@radford.edu::9d496e87-ad0b-4e85-9f18-4627175f1b3c" providerId="AD" clId="Web-{0DD0CBA5-ABAB-46E6-B8FD-9437A3E9ABD0}"/>
    <pc:docChg chg="modSld">
      <pc:chgData name="Brotherton, Matthew" userId="S::mbrotherton@radford.edu::9d496e87-ad0b-4e85-9f18-4627175f1b3c" providerId="AD" clId="Web-{0DD0CBA5-ABAB-46E6-B8FD-9437A3E9ABD0}" dt="2020-10-21T04:06:19.715" v="29" actId="1076"/>
      <pc:docMkLst>
        <pc:docMk/>
      </pc:docMkLst>
      <pc:sldChg chg="modSp">
        <pc:chgData name="Brotherton, Matthew" userId="S::mbrotherton@radford.edu::9d496e87-ad0b-4e85-9f18-4627175f1b3c" providerId="AD" clId="Web-{0DD0CBA5-ABAB-46E6-B8FD-9437A3E9ABD0}" dt="2020-10-21T04:02:18.689" v="1" actId="1076"/>
        <pc:sldMkLst>
          <pc:docMk/>
          <pc:sldMk cId="0" sldId="256"/>
        </pc:sldMkLst>
        <pc:spChg chg="mod">
          <ac:chgData name="Brotherton, Matthew" userId="S::mbrotherton@radford.edu::9d496e87-ad0b-4e85-9f18-4627175f1b3c" providerId="AD" clId="Web-{0DD0CBA5-ABAB-46E6-B8FD-9437A3E9ABD0}" dt="2020-10-21T04:02:18.689" v="1" actId="1076"/>
          <ac:spMkLst>
            <pc:docMk/>
            <pc:sldMk cId="0" sldId="256"/>
            <ac:spMk id="131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2:51.158" v="4" actId="1076"/>
        <pc:sldMkLst>
          <pc:docMk/>
          <pc:sldMk cId="0" sldId="257"/>
        </pc:sldMkLst>
        <pc:spChg chg="mod">
          <ac:chgData name="Brotherton, Matthew" userId="S::mbrotherton@radford.edu::9d496e87-ad0b-4e85-9f18-4627175f1b3c" providerId="AD" clId="Web-{0DD0CBA5-ABAB-46E6-B8FD-9437A3E9ABD0}" dt="2020-10-21T04:02:51.158" v="4" actId="1076"/>
          <ac:spMkLst>
            <pc:docMk/>
            <pc:sldMk cId="0" sldId="257"/>
            <ac:spMk id="142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3:06.393" v="6" actId="1076"/>
        <pc:sldMkLst>
          <pc:docMk/>
          <pc:sldMk cId="0" sldId="258"/>
        </pc:sldMkLst>
        <pc:spChg chg="mod">
          <ac:chgData name="Brotherton, Matthew" userId="S::mbrotherton@radford.edu::9d496e87-ad0b-4e85-9f18-4627175f1b3c" providerId="AD" clId="Web-{0DD0CBA5-ABAB-46E6-B8FD-9437A3E9ABD0}" dt="2020-10-21T04:03:06.393" v="6" actId="1076"/>
          <ac:spMkLst>
            <pc:docMk/>
            <pc:sldMk cId="0" sldId="258"/>
            <ac:spMk id="153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3:46.175" v="9" actId="1076"/>
        <pc:sldMkLst>
          <pc:docMk/>
          <pc:sldMk cId="0" sldId="259"/>
        </pc:sldMkLst>
        <pc:spChg chg="mod">
          <ac:chgData name="Brotherton, Matthew" userId="S::mbrotherton@radford.edu::9d496e87-ad0b-4e85-9f18-4627175f1b3c" providerId="AD" clId="Web-{0DD0CBA5-ABAB-46E6-B8FD-9437A3E9ABD0}" dt="2020-10-21T04:03:46.175" v="9" actId="1076"/>
          <ac:spMkLst>
            <pc:docMk/>
            <pc:sldMk cId="0" sldId="259"/>
            <ac:spMk id="160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3:59.253" v="11" actId="1076"/>
        <pc:sldMkLst>
          <pc:docMk/>
          <pc:sldMk cId="0" sldId="260"/>
        </pc:sldMkLst>
        <pc:spChg chg="mod">
          <ac:chgData name="Brotherton, Matthew" userId="S::mbrotherton@radford.edu::9d496e87-ad0b-4e85-9f18-4627175f1b3c" providerId="AD" clId="Web-{0DD0CBA5-ABAB-46E6-B8FD-9437A3E9ABD0}" dt="2020-10-21T04:03:59.253" v="11" actId="1076"/>
          <ac:spMkLst>
            <pc:docMk/>
            <pc:sldMk cId="0" sldId="260"/>
            <ac:spMk id="171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4:17.410" v="13" actId="1076"/>
        <pc:sldMkLst>
          <pc:docMk/>
          <pc:sldMk cId="0" sldId="261"/>
        </pc:sldMkLst>
        <pc:spChg chg="mod">
          <ac:chgData name="Brotherton, Matthew" userId="S::mbrotherton@radford.edu::9d496e87-ad0b-4e85-9f18-4627175f1b3c" providerId="AD" clId="Web-{0DD0CBA5-ABAB-46E6-B8FD-9437A3E9ABD0}" dt="2020-10-21T04:04:17.410" v="13" actId="1076"/>
          <ac:spMkLst>
            <pc:docMk/>
            <pc:sldMk cId="0" sldId="261"/>
            <ac:spMk id="178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4:29.675" v="15" actId="1076"/>
        <pc:sldMkLst>
          <pc:docMk/>
          <pc:sldMk cId="0" sldId="262"/>
        </pc:sldMkLst>
        <pc:spChg chg="mod">
          <ac:chgData name="Brotherton, Matthew" userId="S::mbrotherton@radford.edu::9d496e87-ad0b-4e85-9f18-4627175f1b3c" providerId="AD" clId="Web-{0DD0CBA5-ABAB-46E6-B8FD-9437A3E9ABD0}" dt="2020-10-21T04:04:29.675" v="15" actId="1076"/>
          <ac:spMkLst>
            <pc:docMk/>
            <pc:sldMk cId="0" sldId="262"/>
            <ac:spMk id="189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4:47.769" v="17" actId="1076"/>
        <pc:sldMkLst>
          <pc:docMk/>
          <pc:sldMk cId="0" sldId="263"/>
        </pc:sldMkLst>
        <pc:spChg chg="mod">
          <ac:chgData name="Brotherton, Matthew" userId="S::mbrotherton@radford.edu::9d496e87-ad0b-4e85-9f18-4627175f1b3c" providerId="AD" clId="Web-{0DD0CBA5-ABAB-46E6-B8FD-9437A3E9ABD0}" dt="2020-10-21T04:04:47.769" v="17" actId="1076"/>
          <ac:spMkLst>
            <pc:docMk/>
            <pc:sldMk cId="0" sldId="263"/>
            <ac:spMk id="199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5:00.817" v="19" actId="1076"/>
        <pc:sldMkLst>
          <pc:docMk/>
          <pc:sldMk cId="0" sldId="264"/>
        </pc:sldMkLst>
        <pc:spChg chg="mod">
          <ac:chgData name="Brotherton, Matthew" userId="S::mbrotherton@radford.edu::9d496e87-ad0b-4e85-9f18-4627175f1b3c" providerId="AD" clId="Web-{0DD0CBA5-ABAB-46E6-B8FD-9437A3E9ABD0}" dt="2020-10-21T04:05:00.817" v="19" actId="1076"/>
          <ac:spMkLst>
            <pc:docMk/>
            <pc:sldMk cId="0" sldId="264"/>
            <ac:spMk id="209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5:20.598" v="21" actId="1076"/>
        <pc:sldMkLst>
          <pc:docMk/>
          <pc:sldMk cId="0" sldId="265"/>
        </pc:sldMkLst>
        <pc:spChg chg="mod">
          <ac:chgData name="Brotherton, Matthew" userId="S::mbrotherton@radford.edu::9d496e87-ad0b-4e85-9f18-4627175f1b3c" providerId="AD" clId="Web-{0DD0CBA5-ABAB-46E6-B8FD-9437A3E9ABD0}" dt="2020-10-21T04:05:20.598" v="21" actId="1076"/>
          <ac:spMkLst>
            <pc:docMk/>
            <pc:sldMk cId="0" sldId="265"/>
            <ac:spMk id="216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5:36.257" v="23" actId="1076"/>
        <pc:sldMkLst>
          <pc:docMk/>
          <pc:sldMk cId="0" sldId="266"/>
        </pc:sldMkLst>
        <pc:spChg chg="mod">
          <ac:chgData name="Brotherton, Matthew" userId="S::mbrotherton@radford.edu::9d496e87-ad0b-4e85-9f18-4627175f1b3c" providerId="AD" clId="Web-{0DD0CBA5-ABAB-46E6-B8FD-9437A3E9ABD0}" dt="2020-10-21T04:05:36.257" v="23" actId="1076"/>
          <ac:spMkLst>
            <pc:docMk/>
            <pc:sldMk cId="0" sldId="266"/>
            <ac:spMk id="224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5:50.429" v="25" actId="1076"/>
        <pc:sldMkLst>
          <pc:docMk/>
          <pc:sldMk cId="0" sldId="267"/>
        </pc:sldMkLst>
        <pc:spChg chg="mod">
          <ac:chgData name="Brotherton, Matthew" userId="S::mbrotherton@radford.edu::9d496e87-ad0b-4e85-9f18-4627175f1b3c" providerId="AD" clId="Web-{0DD0CBA5-ABAB-46E6-B8FD-9437A3E9ABD0}" dt="2020-10-21T04:05:50.429" v="25" actId="1076"/>
          <ac:spMkLst>
            <pc:docMk/>
            <pc:sldMk cId="0" sldId="267"/>
            <ac:spMk id="232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6:04.918" v="27" actId="1076"/>
        <pc:sldMkLst>
          <pc:docMk/>
          <pc:sldMk cId="0" sldId="268"/>
        </pc:sldMkLst>
        <pc:spChg chg="mod">
          <ac:chgData name="Brotherton, Matthew" userId="S::mbrotherton@radford.edu::9d496e87-ad0b-4e85-9f18-4627175f1b3c" providerId="AD" clId="Web-{0DD0CBA5-ABAB-46E6-B8FD-9437A3E9ABD0}" dt="2020-10-21T04:06:04.918" v="27" actId="1076"/>
          <ac:spMkLst>
            <pc:docMk/>
            <pc:sldMk cId="0" sldId="268"/>
            <ac:spMk id="243" creationId="{00000000-0000-0000-0000-000000000000}"/>
          </ac:spMkLst>
        </pc:spChg>
      </pc:sldChg>
      <pc:sldChg chg="modSp">
        <pc:chgData name="Brotherton, Matthew" userId="S::mbrotherton@radford.edu::9d496e87-ad0b-4e85-9f18-4627175f1b3c" providerId="AD" clId="Web-{0DD0CBA5-ABAB-46E6-B8FD-9437A3E9ABD0}" dt="2020-10-21T04:06:19.715" v="29" actId="1076"/>
        <pc:sldMkLst>
          <pc:docMk/>
          <pc:sldMk cId="0" sldId="269"/>
        </pc:sldMkLst>
        <pc:spChg chg="mod">
          <ac:chgData name="Brotherton, Matthew" userId="S::mbrotherton@radford.edu::9d496e87-ad0b-4e85-9f18-4627175f1b3c" providerId="AD" clId="Web-{0DD0CBA5-ABAB-46E6-B8FD-9437A3E9ABD0}" dt="2020-10-21T04:06:19.715" v="29" actId="1076"/>
          <ac:spMkLst>
            <pc:docMk/>
            <pc:sldMk cId="0" sldId="269"/>
            <ac:spMk id="25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0be45c572_2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a0be45c572_2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a0be45c572_2_7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a1ae4b17b6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a1ae4b17b6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1b90eb83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1b90eb83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/>
              <a:t>Waiting on " To inform " wording changes from group 2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a1b90eb83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a1b90eb83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Waiting on " To inform " wording changes from group 2</a:t>
            </a: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a1ae4b17b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a1ae4b17b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a1ae4b17b6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a1ae4b17b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ga1ae4b17b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/>
              <a:t>Changed "how to" for data entry and how to interpret to "instructions for..."</a:t>
            </a:r>
          </a:p>
          <a:p>
            <a:pPr marL="0" indent="0">
              <a:buNone/>
            </a:pPr>
            <a:r>
              <a:rPr lang="en-US"/>
              <a:t>Replaced FAQ with Quizzes</a:t>
            </a:r>
          </a:p>
          <a:p>
            <a:pPr marL="0" indent="0">
              <a:buNone/>
            </a:pPr>
            <a:r>
              <a:rPr lang="en-US"/>
              <a:t>I have in my notes to add "survey items" under the main survey point but I can't figure out what that should say </a:t>
            </a:r>
          </a:p>
        </p:txBody>
      </p:sp>
      <p:sp>
        <p:nvSpPr>
          <p:cNvPr id="247" name="Google Shape;247;ga1ae4b17b6_0_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a1b90eb839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a1b90eb839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a1b90eb839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0be45c572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a0be45c572_2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a0be45c572_2_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19a0ce080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19a0ce080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1ae4b17b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a1ae4b17b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a1ae4b17b6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a19a0ce08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a19a0ce08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a1ae4b17b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ga1ae4b17b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/>
              <a:t>Attempted to reorder bullets on this slide and the next with a macro -&gt; to micro order, please advise if order still needs correcting</a:t>
            </a:r>
            <a:endParaRPr/>
          </a:p>
        </p:txBody>
      </p:sp>
      <p:sp>
        <p:nvSpPr>
          <p:cNvPr id="183" name="Google Shape;183;ga1ae4b17b6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9d579d4c57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g9d579d4c57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/>
              <a:t>Changed bullet point "</a:t>
            </a:r>
            <a:r>
              <a:rPr lang="en"/>
              <a:t>Encourage effective communication at the workplace" to "encourage collaboration and implementation of feedback".</a:t>
            </a:r>
            <a:endParaRPr lang="en-US"/>
          </a:p>
          <a:p>
            <a:pPr>
              <a:buNone/>
            </a:pPr>
            <a:r>
              <a:rPr lang="en-US"/>
              <a:t>Attempted to reorder bullets on this slide with a macro -&gt; to micro order, please advise if order still needs correcting</a:t>
            </a:r>
            <a:endParaRPr lang="en"/>
          </a:p>
          <a:p>
            <a:pPr marL="0" indent="0">
              <a:buNone/>
            </a:pPr>
            <a:endParaRPr lang="en"/>
          </a:p>
          <a:p>
            <a:pPr marL="0" indent="0">
              <a:buNone/>
            </a:pPr>
            <a:endParaRPr lang="en-US"/>
          </a:p>
        </p:txBody>
      </p:sp>
      <p:sp>
        <p:nvSpPr>
          <p:cNvPr id="193" name="Google Shape;193;g9d579d4c57_1_1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a1ae4b17b6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a1ae4b17b6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/>
              <a:t>Added that the material can be delivered based on resources and time</a:t>
            </a:r>
          </a:p>
          <a:p>
            <a:pPr marL="0" indent="0">
              <a:buNone/>
            </a:pPr>
            <a:r>
              <a:rPr lang="en-US"/>
              <a:t>Removed style from learning, changed experienced to delivered,</a:t>
            </a:r>
          </a:p>
          <a:p>
            <a:pPr marL="0" indent="0">
              <a:buNone/>
            </a:pPr>
            <a:r>
              <a:rPr lang="en-US"/>
              <a:t>Added sub bullets under the main points </a:t>
            </a:r>
            <a:endParaRPr/>
          </a:p>
        </p:txBody>
      </p:sp>
      <p:sp>
        <p:nvSpPr>
          <p:cNvPr id="203" name="Google Shape;203;ga1ae4b17b6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2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8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/>
          <p:nvPr/>
        </p:nvSpPr>
        <p:spPr>
          <a:xfrm>
            <a:off x="0" y="4808221"/>
            <a:ext cx="9144000" cy="340994"/>
          </a:xfrm>
          <a:prstGeom prst="rect">
            <a:avLst/>
          </a:prstGeom>
          <a:solidFill>
            <a:srgbClr val="BC052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4" name="Google Shape;74;p17" descr="RadfordHorizontal-logo-White.ep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5489" y="4922826"/>
            <a:ext cx="1792224" cy="14224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body"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6" name="Google Shape;106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4808221"/>
            <a:ext cx="9144000" cy="340994"/>
          </a:xfrm>
          <a:prstGeom prst="rect">
            <a:avLst/>
          </a:prstGeom>
          <a:solidFill>
            <a:srgbClr val="BC052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3" descr="RadfordHorizontal-logo-White.eps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35489" y="4922826"/>
            <a:ext cx="1792224" cy="14224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tx1"/>
                </a:solidFill>
              </a:defRPr>
            </a:lvl1pPr>
            <a:lvl2pPr lvl="1" algn="r">
              <a:buNone/>
              <a:defRPr sz="1300">
                <a:solidFill>
                  <a:schemeClr val="tx1"/>
                </a:solidFill>
              </a:defRPr>
            </a:lvl2pPr>
            <a:lvl3pPr lvl="2" algn="r">
              <a:buNone/>
              <a:defRPr sz="1300">
                <a:solidFill>
                  <a:schemeClr val="tx1"/>
                </a:solidFill>
              </a:defRPr>
            </a:lvl3pPr>
            <a:lvl4pPr lvl="3" algn="r">
              <a:buNone/>
              <a:defRPr sz="1300">
                <a:solidFill>
                  <a:schemeClr val="tx1"/>
                </a:solidFill>
              </a:defRPr>
            </a:lvl4pPr>
            <a:lvl5pPr lvl="4" algn="r">
              <a:buNone/>
              <a:defRPr sz="1300">
                <a:solidFill>
                  <a:schemeClr val="tx1"/>
                </a:solidFill>
              </a:defRPr>
            </a:lvl5pPr>
            <a:lvl6pPr lvl="5" algn="r">
              <a:buNone/>
              <a:defRPr sz="1300">
                <a:solidFill>
                  <a:schemeClr val="tx1"/>
                </a:solidFill>
              </a:defRPr>
            </a:lvl6pPr>
            <a:lvl7pPr lvl="6" algn="r">
              <a:buNone/>
              <a:defRPr sz="1300">
                <a:solidFill>
                  <a:schemeClr val="tx1"/>
                </a:solidFill>
              </a:defRPr>
            </a:lvl7pPr>
            <a:lvl8pPr lvl="7" algn="r">
              <a:buNone/>
              <a:defRPr sz="1300">
                <a:solidFill>
                  <a:schemeClr val="tx1"/>
                </a:solidFill>
              </a:defRPr>
            </a:lvl8pPr>
            <a:lvl9pPr lvl="8" algn="r">
              <a:buNone/>
              <a:defRPr sz="1300">
                <a:solidFill>
                  <a:schemeClr val="tx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0523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subTitle" idx="1"/>
          </p:nvPr>
        </p:nvSpPr>
        <p:spPr>
          <a:xfrm>
            <a:off x="0" y="1201441"/>
            <a:ext cx="9144000" cy="163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" sz="5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Management </a:t>
            </a:r>
            <a:endParaRPr sz="54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" sz="5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</a:t>
            </a:r>
            <a:endParaRPr sz="54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9" name="Google Shape;129;p25" descr="Radford-logo-White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4888" y="3290751"/>
            <a:ext cx="1559052" cy="56997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5"/>
          <p:cNvSpPr/>
          <p:nvPr/>
        </p:nvSpPr>
        <p:spPr>
          <a:xfrm>
            <a:off x="216961" y="4747052"/>
            <a:ext cx="32370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1" name="Google Shape;131;p25"/>
          <p:cNvSpPr txBox="1">
            <a:spLocks noGrp="1"/>
          </p:cNvSpPr>
          <p:nvPr>
            <p:ph type="sldNum" idx="12"/>
          </p:nvPr>
        </p:nvSpPr>
        <p:spPr>
          <a:xfrm>
            <a:off x="8648700" y="104551"/>
            <a:ext cx="391886" cy="3011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32" name="Google Shape;132;p25"/>
          <p:cNvSpPr txBox="1"/>
          <p:nvPr/>
        </p:nvSpPr>
        <p:spPr>
          <a:xfrm>
            <a:off x="44400" y="4688400"/>
            <a:ext cx="3237000" cy="2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Radford I/O Psychology</a:t>
            </a:r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en" sz="4000" b="1">
                <a:solidFill>
                  <a:srgbClr val="BC0523"/>
                </a:solidFill>
                <a:latin typeface="Trebuchet MS"/>
              </a:rPr>
              <a:t>Module 1: Terms, Myths, and Goals </a:t>
            </a:r>
            <a:endParaRPr lang="en" sz="4000"/>
          </a:p>
        </p:txBody>
      </p:sp>
      <p:sp>
        <p:nvSpPr>
          <p:cNvPr id="215" name="Google Shape;215;p34"/>
          <p:cNvSpPr txBox="1">
            <a:spLocks noGrp="1"/>
          </p:cNvSpPr>
          <p:nvPr>
            <p:ph type="body" idx="1"/>
          </p:nvPr>
        </p:nvSpPr>
        <p:spPr>
          <a:xfrm>
            <a:off x="457200" y="1588625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95300" lvl="0" indent="-457200" algn="l" rtl="0">
              <a:spcBef>
                <a:spcPts val="640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</a:pPr>
            <a:r>
              <a:rPr lang="en" sz="3000"/>
              <a:t>Introduce and define terms frequently used in DEI topics</a:t>
            </a:r>
            <a:endParaRPr lang="en-US" sz="3000"/>
          </a:p>
          <a:p>
            <a:pPr marL="495300" lvl="0" indent="-457200" algn="l" rtl="0">
              <a:spcBef>
                <a:spcPts val="0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</a:pPr>
            <a:r>
              <a:rPr lang="en" sz="3000"/>
              <a:t>Addressing myths that are detrimental to DEI trainings</a:t>
            </a:r>
          </a:p>
          <a:p>
            <a:pPr marL="495300" indent="-457200">
              <a:spcBef>
                <a:spcPts val="0"/>
              </a:spcBef>
              <a:buSzPts val="3000"/>
              <a:buFont typeface="Arial" panose="020B0604020202020204" pitchFamily="34" charset="0"/>
              <a:buChar char="•"/>
            </a:pPr>
            <a:r>
              <a:rPr lang="en" sz="3000"/>
              <a:t>Establish goals that organizations can set for diversity initiatives</a:t>
            </a:r>
          </a:p>
        </p:txBody>
      </p:sp>
      <p:sp>
        <p:nvSpPr>
          <p:cNvPr id="216" name="Google Shape;216;p34"/>
          <p:cNvSpPr txBox="1">
            <a:spLocks noGrp="1"/>
          </p:cNvSpPr>
          <p:nvPr>
            <p:ph type="sldNum" idx="12"/>
          </p:nvPr>
        </p:nvSpPr>
        <p:spPr>
          <a:xfrm>
            <a:off x="8639629" y="50121"/>
            <a:ext cx="455386" cy="3192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217" name="Google Shape;217;p34"/>
          <p:cNvSpPr txBox="1"/>
          <p:nvPr/>
        </p:nvSpPr>
        <p:spPr>
          <a:xfrm>
            <a:off x="140600" y="4731425"/>
            <a:ext cx="1887300" cy="2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1</a:t>
            </a:r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" name="Google Shape;197;p32">
            <a:extLst>
              <a:ext uri="{FF2B5EF4-FFF2-40B4-BE49-F238E27FC236}">
                <a16:creationId xmlns:a16="http://schemas.microsoft.com/office/drawing/2014/main" id="{425BDA51-2DB3-4068-B3D5-39BECC09093B}"/>
              </a:ext>
            </a:extLst>
          </p:cNvPr>
          <p:cNvCxnSpPr/>
          <p:nvPr/>
        </p:nvCxnSpPr>
        <p:spPr>
          <a:xfrm>
            <a:off x="453954" y="1437357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>
            <a:spLocks noGrp="1"/>
          </p:cNvSpPr>
          <p:nvPr>
            <p:ph type="title"/>
          </p:nvPr>
        </p:nvSpPr>
        <p:spPr>
          <a:xfrm>
            <a:off x="822402" y="94950"/>
            <a:ext cx="8250429" cy="85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en" sz="3700" b="1">
                <a:solidFill>
                  <a:srgbClr val="BC0523"/>
                </a:solidFill>
                <a:latin typeface="Trebuchet MS"/>
              </a:rPr>
              <a:t>Module 2: Approaching Self Development </a:t>
            </a:r>
            <a:endParaRPr lang="en" sz="3700"/>
          </a:p>
        </p:txBody>
      </p:sp>
      <p:sp>
        <p:nvSpPr>
          <p:cNvPr id="223" name="Google Shape;223;p35"/>
          <p:cNvSpPr txBox="1">
            <a:spLocks noGrp="1"/>
          </p:cNvSpPr>
          <p:nvPr>
            <p:ph type="body" idx="1"/>
          </p:nvPr>
        </p:nvSpPr>
        <p:spPr>
          <a:xfrm>
            <a:off x="457200" y="1409236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</a:pPr>
            <a:r>
              <a:rPr lang="en" sz="2800"/>
              <a:t>Notify employees and the organization on how they can utilize self-awareness and combat biases to help create a more diverse and inclusive workplace environment ​</a:t>
            </a:r>
            <a:endParaRPr lang="en-US" sz="2800"/>
          </a:p>
          <a:p>
            <a:pPr marL="571500" indent="-457200">
              <a:lnSpc>
                <a:spcPct val="115000"/>
              </a:lnSpc>
              <a:spcBef>
                <a:spcPts val="0"/>
              </a:spcBef>
              <a:buSzPts val="1800"/>
            </a:pPr>
            <a:r>
              <a:rPr lang="en" sz="2800"/>
              <a:t>Communicate individual and organizational benefits of this process</a:t>
            </a:r>
            <a:endParaRPr sz="28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700" b="1"/>
          </a:p>
        </p:txBody>
      </p:sp>
      <p:sp>
        <p:nvSpPr>
          <p:cNvPr id="224" name="Google Shape;224;p35"/>
          <p:cNvSpPr txBox="1">
            <a:spLocks noGrp="1"/>
          </p:cNvSpPr>
          <p:nvPr>
            <p:ph type="sldNum" idx="12"/>
          </p:nvPr>
        </p:nvSpPr>
        <p:spPr>
          <a:xfrm>
            <a:off x="8657771" y="-4307"/>
            <a:ext cx="419101" cy="2829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25" name="Google Shape;225;p35"/>
          <p:cNvSpPr txBox="1"/>
          <p:nvPr/>
        </p:nvSpPr>
        <p:spPr>
          <a:xfrm>
            <a:off x="140600" y="4731425"/>
            <a:ext cx="1887300" cy="2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2</a:t>
            </a:r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" name="Google Shape;197;p32">
            <a:extLst>
              <a:ext uri="{FF2B5EF4-FFF2-40B4-BE49-F238E27FC236}">
                <a16:creationId xmlns:a16="http://schemas.microsoft.com/office/drawing/2014/main" id="{C92B56C8-4337-4162-BC27-CC2FF156EB68}"/>
              </a:ext>
            </a:extLst>
          </p:cNvPr>
          <p:cNvCxnSpPr/>
          <p:nvPr/>
        </p:nvCxnSpPr>
        <p:spPr>
          <a:xfrm>
            <a:off x="469611" y="128861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6"/>
          <p:cNvSpPr txBox="1">
            <a:spLocks noGrp="1"/>
          </p:cNvSpPr>
          <p:nvPr>
            <p:ph type="title"/>
          </p:nvPr>
        </p:nvSpPr>
        <p:spPr>
          <a:xfrm>
            <a:off x="471139" y="268623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en" sz="3700" b="1">
                <a:solidFill>
                  <a:srgbClr val="BC0523"/>
                </a:solidFill>
                <a:latin typeface="Trebuchet MS"/>
              </a:rPr>
              <a:t>Module 3: Best Practices</a:t>
            </a:r>
            <a:endParaRPr lang="en" sz="3700"/>
          </a:p>
          <a:p>
            <a:endParaRPr sz="3700"/>
          </a:p>
        </p:txBody>
      </p:sp>
      <p:sp>
        <p:nvSpPr>
          <p:cNvPr id="231" name="Google Shape;231;p36"/>
          <p:cNvSpPr txBox="1">
            <a:spLocks noGrp="1"/>
          </p:cNvSpPr>
          <p:nvPr>
            <p:ph type="body" idx="1"/>
          </p:nvPr>
        </p:nvSpPr>
        <p:spPr>
          <a:xfrm>
            <a:off x="457200" y="1472326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indent="-457200">
              <a:buSzPts val="2700"/>
              <a:buFont typeface="Arial" panose="020B0604020202020204" pitchFamily="34" charset="0"/>
              <a:buChar char="•"/>
            </a:pPr>
            <a:r>
              <a:rPr lang="en" sz="2700"/>
              <a:t>To enlighten employees and the organization on general practical application/practices that can help create a more diverse and inclusive workplace environment ​</a:t>
            </a:r>
            <a:endParaRPr sz="2700"/>
          </a:p>
          <a:p>
            <a:pPr marL="514350" indent="-457200">
              <a:spcBef>
                <a:spcPts val="0"/>
              </a:spcBef>
              <a:buSzPts val="2700"/>
              <a:buFont typeface="Arial" panose="020B0604020202020204" pitchFamily="34" charset="0"/>
              <a:buChar char="•"/>
            </a:pPr>
            <a:r>
              <a:rPr lang="en" sz="2700"/>
              <a:t>Advise organizations and employees about the value of these applications/practices ​</a:t>
            </a:r>
            <a:endParaRPr sz="270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70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700"/>
          </a:p>
        </p:txBody>
      </p:sp>
      <p:sp>
        <p:nvSpPr>
          <p:cNvPr id="232" name="Google Shape;232;p36"/>
          <p:cNvSpPr txBox="1">
            <a:spLocks noGrp="1"/>
          </p:cNvSpPr>
          <p:nvPr>
            <p:ph type="sldNum" idx="12"/>
          </p:nvPr>
        </p:nvSpPr>
        <p:spPr>
          <a:xfrm>
            <a:off x="8694057" y="41050"/>
            <a:ext cx="464458" cy="3011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233" name="Google Shape;233;p36"/>
          <p:cNvSpPr txBox="1"/>
          <p:nvPr/>
        </p:nvSpPr>
        <p:spPr>
          <a:xfrm>
            <a:off x="140600" y="4731425"/>
            <a:ext cx="1887300" cy="2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</a:t>
            </a:r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" name="Google Shape;197;p32">
            <a:extLst>
              <a:ext uri="{FF2B5EF4-FFF2-40B4-BE49-F238E27FC236}">
                <a16:creationId xmlns:a16="http://schemas.microsoft.com/office/drawing/2014/main" id="{BD7490AE-C91F-49B9-B560-AC644936B419}"/>
              </a:ext>
            </a:extLst>
          </p:cNvPr>
          <p:cNvCxnSpPr/>
          <p:nvPr/>
        </p:nvCxnSpPr>
        <p:spPr>
          <a:xfrm>
            <a:off x="477440" y="116335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Deliverables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0" name="Google Shape;240;p37"/>
          <p:cNvSpPr/>
          <p:nvPr/>
        </p:nvSpPr>
        <p:spPr>
          <a:xfrm>
            <a:off x="86020" y="47672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Deliverables and Resources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41" name="Google Shape;241;p37"/>
          <p:cNvCxnSpPr/>
          <p:nvPr/>
        </p:nvCxnSpPr>
        <p:spPr>
          <a:xfrm>
            <a:off x="460631" y="1062497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2" name="Google Shape;242;p37"/>
          <p:cNvSpPr txBox="1">
            <a:spLocks noGrp="1"/>
          </p:cNvSpPr>
          <p:nvPr>
            <p:ph type="body" idx="1"/>
          </p:nvPr>
        </p:nvSpPr>
        <p:spPr>
          <a:xfrm>
            <a:off x="507626" y="1267386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 rtl="0">
              <a:spcAft>
                <a:spcPts val="0"/>
              </a:spcAft>
              <a:buSzPts val="3200"/>
              <a:buFont typeface="Arial" panose="020B0604020202020204" pitchFamily="34" charset="0"/>
              <a:buChar char="•"/>
            </a:pPr>
            <a:r>
              <a:rPr lang="en"/>
              <a:t>PowerPoint Slide Decks</a:t>
            </a:r>
            <a:endParaRPr lang="en-US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"/>
              <a:t>PowerPoint for each module of the training course</a:t>
            </a:r>
            <a:endParaRPr/>
          </a:p>
          <a:p>
            <a:pPr algn="l" rtl="0">
              <a:spcBef>
                <a:spcPts val="0"/>
              </a:spcBef>
              <a:spcAft>
                <a:spcPts val="0"/>
              </a:spcAft>
              <a:buSzPts val="3200"/>
              <a:buFont typeface="Arial" panose="020B0604020202020204" pitchFamily="34" charset="0"/>
              <a:buChar char="•"/>
            </a:pPr>
            <a:r>
              <a:rPr lang="en"/>
              <a:t>Video Instruction</a:t>
            </a:r>
            <a:endParaRPr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Recorded videos to provide content to employees and guidance for facilitators 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37"/>
          <p:cNvSpPr txBox="1">
            <a:spLocks noGrp="1"/>
          </p:cNvSpPr>
          <p:nvPr>
            <p:ph type="sldNum" idx="12"/>
          </p:nvPr>
        </p:nvSpPr>
        <p:spPr>
          <a:xfrm>
            <a:off x="8657771" y="41050"/>
            <a:ext cx="428172" cy="32832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Resources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0" name="Google Shape;250;p38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Deliverables and Resources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51" name="Google Shape;251;p38"/>
          <p:cNvCxnSpPr/>
          <p:nvPr/>
        </p:nvCxnSpPr>
        <p:spPr>
          <a:xfrm>
            <a:off x="477440" y="993261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2" name="Google Shape;252;p3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87350">
              <a:buSzPts val="2500"/>
              <a:buFont typeface="Arial" panose="020B0604020202020204" pitchFamily="34" charset="0"/>
              <a:buChar char="•"/>
            </a:pPr>
            <a:r>
              <a:rPr lang="en" sz="2500"/>
              <a:t>Surveys </a:t>
            </a:r>
            <a:endParaRPr sz="25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Arial" panose="020B0604020202020204" pitchFamily="34" charset="0"/>
              <a:buChar char="•"/>
            </a:pPr>
            <a:r>
              <a:rPr lang="en" sz="2100"/>
              <a:t>Pre-made Excel workbooks</a:t>
            </a:r>
            <a:endParaRPr sz="2100"/>
          </a:p>
          <a:p>
            <a:pPr lvl="1" indent="-361950">
              <a:spcBef>
                <a:spcPts val="0"/>
              </a:spcBef>
              <a:buSzPts val="2100"/>
              <a:buFont typeface="Arial" panose="020B0604020202020204" pitchFamily="34" charset="0"/>
              <a:buChar char="•"/>
            </a:pPr>
            <a:r>
              <a:rPr lang="en" sz="2100"/>
              <a:t>Instructions for data entry </a:t>
            </a:r>
            <a:endParaRPr sz="2100"/>
          </a:p>
          <a:p>
            <a:pPr lvl="1" indent="-361950">
              <a:spcBef>
                <a:spcPts val="0"/>
              </a:spcBef>
              <a:buSzPts val="2100"/>
              <a:buFont typeface="Arial" panose="020B0604020202020204" pitchFamily="34" charset="0"/>
              <a:buChar char="•"/>
            </a:pPr>
            <a:r>
              <a:rPr lang="en" sz="2100"/>
              <a:t>Instructions for interpretation</a:t>
            </a:r>
            <a:endParaRPr sz="21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" sz="2500"/>
              <a:t>Facilitator guides</a:t>
            </a:r>
            <a:endParaRPr sz="25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Arial" panose="020B0604020202020204" pitchFamily="34" charset="0"/>
              <a:buChar char="•"/>
            </a:pPr>
            <a:r>
              <a:rPr lang="en" sz="2100"/>
              <a:t>Quizzes</a:t>
            </a:r>
            <a:endParaRPr sz="2100"/>
          </a:p>
          <a:p>
            <a:pPr lvl="1" indent="-361950">
              <a:spcBef>
                <a:spcPts val="0"/>
              </a:spcBef>
              <a:buSzPts val="2100"/>
              <a:buFont typeface="Arial" panose="020B0604020202020204" pitchFamily="34" charset="0"/>
              <a:buChar char="•"/>
            </a:pPr>
            <a:r>
              <a:rPr lang="en" sz="2100"/>
              <a:t>Facilitator Word Document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Arial" panose="020B0604020202020204" pitchFamily="34" charset="0"/>
              <a:buChar char="•"/>
            </a:pPr>
            <a:r>
              <a:rPr lang="en" sz="2100"/>
              <a:t>Discussion Questions</a:t>
            </a:r>
            <a:endParaRPr sz="210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500"/>
          </a:p>
        </p:txBody>
      </p:sp>
      <p:sp>
        <p:nvSpPr>
          <p:cNvPr id="253" name="Google Shape;253;p38"/>
          <p:cNvSpPr txBox="1">
            <a:spLocks noGrp="1"/>
          </p:cNvSpPr>
          <p:nvPr>
            <p:ph type="sldNum" idx="12"/>
          </p:nvPr>
        </p:nvSpPr>
        <p:spPr>
          <a:xfrm>
            <a:off x="8657771" y="41049"/>
            <a:ext cx="455386" cy="32832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Overview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9" name="Google Shape;139;p26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Overview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40" name="Google Shape;140;p26"/>
          <p:cNvCxnSpPr/>
          <p:nvPr/>
        </p:nvCxnSpPr>
        <p:spPr>
          <a:xfrm>
            <a:off x="477440" y="918421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" name="Google Shape;141;p26"/>
          <p:cNvSpPr txBox="1">
            <a:spLocks noGrp="1"/>
          </p:cNvSpPr>
          <p:nvPr>
            <p:ph type="body" idx="1"/>
          </p:nvPr>
        </p:nvSpPr>
        <p:spPr>
          <a:xfrm>
            <a:off x="457200" y="1240972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64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sz="2400"/>
              <a:t>Introduction to Diversity, Equity, and Inclusion (DEI)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sz="2400"/>
              <a:t>Role of management in DEI success</a:t>
            </a:r>
            <a:endParaRPr sz="2400"/>
          </a:p>
          <a:p>
            <a:pPr indent="-381000"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" sz="2400"/>
              <a:t>Module 1- Terms, Myths, and Goals </a:t>
            </a:r>
            <a:endParaRPr sz="2400"/>
          </a:p>
          <a:p>
            <a:pPr indent="-381000"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" sz="2400"/>
              <a:t>Module 2- Approaching Self Development </a:t>
            </a:r>
            <a:endParaRPr sz="2400"/>
          </a:p>
          <a:p>
            <a:pPr indent="-381000"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" sz="2400"/>
              <a:t>Module 3- Best Practices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sz="2400"/>
              <a:t>Deliverables and Resources</a:t>
            </a:r>
            <a:endParaRPr sz="2400"/>
          </a:p>
        </p:txBody>
      </p:sp>
      <p:sp>
        <p:nvSpPr>
          <p:cNvPr id="142" name="Google Shape;142;p26"/>
          <p:cNvSpPr txBox="1">
            <a:spLocks noGrp="1"/>
          </p:cNvSpPr>
          <p:nvPr>
            <p:ph type="sldNum" idx="12"/>
          </p:nvPr>
        </p:nvSpPr>
        <p:spPr>
          <a:xfrm>
            <a:off x="8657771" y="149906"/>
            <a:ext cx="346529" cy="364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Diversity, Equity, and Inclusion (DEI)?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27"/>
          <p:cNvSpPr/>
          <p:nvPr/>
        </p:nvSpPr>
        <p:spPr>
          <a:xfrm>
            <a:off x="74720" y="4774168"/>
            <a:ext cx="30944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 to DEI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50" name="Google Shape;150;p27"/>
          <p:cNvCxnSpPr/>
          <p:nvPr/>
        </p:nvCxnSpPr>
        <p:spPr>
          <a:xfrm>
            <a:off x="477440" y="1384475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1" name="Google Shape;151;p27"/>
          <p:cNvSpPr txBox="1"/>
          <p:nvPr/>
        </p:nvSpPr>
        <p:spPr>
          <a:xfrm>
            <a:off x="497840" y="1420434"/>
            <a:ext cx="7975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7"/>
          <p:cNvSpPr txBox="1"/>
          <p:nvPr/>
        </p:nvSpPr>
        <p:spPr>
          <a:xfrm>
            <a:off x="497850" y="1420427"/>
            <a:ext cx="7975500" cy="32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Calibri"/>
                <a:ea typeface="Calibri"/>
                <a:cs typeface="Calibri"/>
                <a:sym typeface="Calibri"/>
              </a:rPr>
              <a:t>Diversity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Presence of differences that may include race, gender, religion, sexual orientation, ethnicity, nationality, socioeconomic status, language, (dis)ability, age, religious commitment, or political perspective.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Calibri"/>
                <a:ea typeface="Calibri"/>
                <a:cs typeface="Calibri"/>
                <a:sym typeface="Calibri"/>
              </a:rPr>
              <a:t>Equity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Promoting justice, impartiality and fairness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Ensures everyone has access to the same treatment, opportunities, and advancement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Calibri"/>
                <a:ea typeface="Calibri"/>
                <a:cs typeface="Calibri"/>
                <a:sym typeface="Calibri"/>
              </a:rPr>
              <a:t>Inclusion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Outcome to ensure those that are diverse actually feel and/or are welcomed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457200" indent="-330200">
              <a:buSzPts val="1600"/>
              <a:buFont typeface="Arial" panose="020B0604020202020204" pitchFamily="34" charset="0"/>
              <a:buChar char="•"/>
            </a:pP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Refers to how people with</a:t>
            </a:r>
            <a:r>
              <a:rPr lang="en" sz="1600">
                <a:solidFill>
                  <a:schemeClr val="tx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different identities feel as part of the larger group </a:t>
            </a:r>
            <a:endParaRPr lang="en" sz="1600">
              <a:solidFill>
                <a:schemeClr val="tx1"/>
              </a:solidFill>
              <a:highlight>
                <a:srgbClr val="FFFFFF"/>
              </a:highlight>
              <a:uFill>
                <a:noFill/>
              </a:uFill>
              <a:latin typeface="Calibri"/>
              <a:ea typeface="Calibri"/>
              <a:cs typeface="Calibri"/>
            </a:endParaRPr>
          </a:p>
          <a:p>
            <a:pPr marL="127000">
              <a:buSzPts val="1600"/>
            </a:pPr>
            <a:endParaRPr lang="en" sz="1600">
              <a:solidFill>
                <a:schemeClr val="tx1"/>
              </a:solidFill>
              <a:highlight>
                <a:srgbClr val="FFFFFF"/>
              </a:highlight>
              <a:latin typeface="Calibri"/>
              <a:ea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rgbClr val="B22F08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Diversity, Equity, and Inclusion are mutually reinforcing principles within an organization.</a:t>
            </a:r>
            <a:endParaRPr sz="1500">
              <a:solidFill>
                <a:srgbClr val="B22F0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7"/>
          <p:cNvSpPr txBox="1">
            <a:spLocks noGrp="1"/>
          </p:cNvSpPr>
          <p:nvPr>
            <p:ph type="sldNum" idx="12"/>
          </p:nvPr>
        </p:nvSpPr>
        <p:spPr>
          <a:xfrm>
            <a:off x="8657771" y="140835"/>
            <a:ext cx="346529" cy="32832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Importance of DEI</a:t>
            </a:r>
            <a:endParaRPr lang="en-US"/>
          </a:p>
        </p:txBody>
      </p:sp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000" b="1"/>
              <a:t>Why should you prioritize DEI for the organization?</a:t>
            </a:r>
            <a:endParaRPr sz="2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DEI programs are an essential aspect of building engaged and happy employees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2900">
              <a:spcBef>
                <a:spcPts val="0"/>
              </a:spcBef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Fosters higher degrees of engagement, productivity, and innovation that contribute to increased revenue 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</a:pPr>
            <a:r>
              <a:rPr lang="en" sz="2000">
                <a:highlight>
                  <a:schemeClr val="lt1"/>
                </a:highlight>
              </a:rPr>
              <a:t>Companies that are more diverse are often more successful with working with a variety of different audiences</a:t>
            </a:r>
            <a:endParaRPr sz="2000">
              <a:highlight>
                <a:srgbClr val="FFFFFF"/>
              </a:highlight>
            </a:endParaRPr>
          </a:p>
          <a:p>
            <a:pPr indent="-342900">
              <a:spcBef>
                <a:spcPts val="0"/>
              </a:spcBef>
              <a:buSzPts val="1800"/>
              <a:buFont typeface="Arial" panose="020B0604020202020204" pitchFamily="34" charset="0"/>
              <a:buChar char="•"/>
            </a:pPr>
            <a:r>
              <a:rPr lang="en" sz="2000"/>
              <a:t>Higher productivity </a:t>
            </a:r>
            <a:endParaRPr sz="20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" sz="2000"/>
              <a:t>Increased revenue</a:t>
            </a:r>
            <a:endParaRPr sz="2000"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60" name="Google Shape;160;p28"/>
          <p:cNvSpPr txBox="1">
            <a:spLocks noGrp="1"/>
          </p:cNvSpPr>
          <p:nvPr>
            <p:ph type="sldNum" idx="12"/>
          </p:nvPr>
        </p:nvSpPr>
        <p:spPr>
          <a:xfrm>
            <a:off x="8694057" y="95478"/>
            <a:ext cx="355601" cy="33739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61" name="Google Shape;161;p28"/>
          <p:cNvSpPr txBox="1"/>
          <p:nvPr/>
        </p:nvSpPr>
        <p:spPr>
          <a:xfrm>
            <a:off x="74000" y="4731425"/>
            <a:ext cx="23460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 to DEI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" name="Google Shape;106;p15">
            <a:extLst>
              <a:ext uri="{FF2B5EF4-FFF2-40B4-BE49-F238E27FC236}">
                <a16:creationId xmlns:a16="http://schemas.microsoft.com/office/drawing/2014/main" id="{B5CF7C88-FE5E-4DA8-963A-A90886C55C08}"/>
              </a:ext>
            </a:extLst>
          </p:cNvPr>
          <p:cNvCxnSpPr/>
          <p:nvPr/>
        </p:nvCxnSpPr>
        <p:spPr>
          <a:xfrm>
            <a:off x="477429" y="926646"/>
            <a:ext cx="818896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Why Invest in Diversity, Equity, and Inclusion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Google Shape;168;p29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 to DEI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69" name="Google Shape;169;p29"/>
          <p:cNvCxnSpPr/>
          <p:nvPr/>
        </p:nvCxnSpPr>
        <p:spPr>
          <a:xfrm>
            <a:off x="477440" y="1275975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0" name="Google Shape;170;p29"/>
          <p:cNvSpPr txBox="1">
            <a:spLocks noGrp="1"/>
          </p:cNvSpPr>
          <p:nvPr>
            <p:ph type="body" idx="1"/>
          </p:nvPr>
        </p:nvSpPr>
        <p:spPr>
          <a:xfrm>
            <a:off x="478766" y="1286415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" sz="2400" b="1">
                <a:highlight>
                  <a:schemeClr val="lt1"/>
                </a:highlight>
              </a:rPr>
              <a:t>Why should you prioritize DEI for the employee?</a:t>
            </a:r>
            <a:endParaRPr lang="en-US" sz="2400" b="1">
              <a:highlight>
                <a:srgbClr val="FFFFFF"/>
              </a:highlight>
            </a:endParaRPr>
          </a:p>
          <a:p>
            <a: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sz="2400">
                <a:highlight>
                  <a:schemeClr val="lt1"/>
                </a:highlight>
              </a:rPr>
              <a:t>Employees will have higher levels of trust in the organization</a:t>
            </a:r>
            <a:endParaRPr sz="2400">
              <a:highlight>
                <a:srgbClr val="FFFFFF"/>
              </a:highlight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sz="2400">
                <a:highlight>
                  <a:schemeClr val="lt1"/>
                </a:highlight>
              </a:rPr>
              <a:t>Employees will be more comfortable in the work environment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sz="2400"/>
              <a:t>Higher employee satisfaction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sz="2400"/>
              <a:t>May foster better teamwork amongst employees</a:t>
            </a:r>
            <a:endParaRPr sz="2400"/>
          </a:p>
          <a:p>
            <a:pPr indent="-381000"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" sz="2400"/>
              <a:t>May provide a morale boost to employees </a:t>
            </a:r>
            <a:endParaRPr sz="240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4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29"/>
          <p:cNvSpPr txBox="1">
            <a:spLocks noGrp="1"/>
          </p:cNvSpPr>
          <p:nvPr>
            <p:ph type="sldNum" idx="12"/>
          </p:nvPr>
        </p:nvSpPr>
        <p:spPr>
          <a:xfrm>
            <a:off x="8657771" y="86406"/>
            <a:ext cx="310243" cy="32832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Downfalls of not prioritizing DEI</a:t>
            </a:r>
            <a:endParaRPr lang="en-US"/>
          </a:p>
        </p:txBody>
      </p:sp>
      <p:sp>
        <p:nvSpPr>
          <p:cNvPr id="177" name="Google Shape;177;p30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68300">
              <a:buSzPts val="2200"/>
              <a:buFont typeface="Arial" panose="020B0604020202020204" pitchFamily="34" charset="0"/>
              <a:buChar char="•"/>
            </a:pPr>
            <a:r>
              <a:rPr lang="en" sz="2200"/>
              <a:t>Lack of variety in input, opinions, experience etc. </a:t>
            </a:r>
            <a:endParaRPr lang="en-US" sz="2200"/>
          </a:p>
          <a:p>
            <a:pPr indent="-368300">
              <a:spcBef>
                <a:spcPts val="0"/>
              </a:spcBef>
              <a:buSzPts val="2200"/>
              <a:buFont typeface="Arial" panose="020B0604020202020204" pitchFamily="34" charset="0"/>
              <a:buChar char="•"/>
            </a:pPr>
            <a:r>
              <a:rPr lang="en" sz="2200"/>
              <a:t>Employees will not feel welcome, accepted, or included which can lead to lower job performance thus less revenue</a:t>
            </a:r>
            <a:endParaRPr lang="en-US"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" sz="2200"/>
              <a:t>Poor public perception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" sz="2200"/>
              <a:t>Higher turnover rates within the organization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" sz="2200"/>
              <a:t>Potential for lower employee satisfaction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" sz="2200"/>
              <a:t>Lawsuits</a:t>
            </a:r>
            <a:endParaRPr sz="220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200"/>
          </a:p>
        </p:txBody>
      </p:sp>
      <p:sp>
        <p:nvSpPr>
          <p:cNvPr id="178" name="Google Shape;178;p30"/>
          <p:cNvSpPr txBox="1">
            <a:spLocks noGrp="1"/>
          </p:cNvSpPr>
          <p:nvPr>
            <p:ph type="sldNum" idx="12"/>
          </p:nvPr>
        </p:nvSpPr>
        <p:spPr>
          <a:xfrm>
            <a:off x="8694057" y="59193"/>
            <a:ext cx="346529" cy="29204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79" name="Google Shape;179;p30"/>
          <p:cNvSpPr txBox="1"/>
          <p:nvPr/>
        </p:nvSpPr>
        <p:spPr>
          <a:xfrm>
            <a:off x="81400" y="4731425"/>
            <a:ext cx="2427300" cy="2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 to DEI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" name="Google Shape;197;p32">
            <a:extLst>
              <a:ext uri="{FF2B5EF4-FFF2-40B4-BE49-F238E27FC236}">
                <a16:creationId xmlns:a16="http://schemas.microsoft.com/office/drawing/2014/main" id="{DE253758-6A9C-4FC8-AD01-F70962CD6BBA}"/>
              </a:ext>
            </a:extLst>
          </p:cNvPr>
          <p:cNvCxnSpPr/>
          <p:nvPr/>
        </p:nvCxnSpPr>
        <p:spPr>
          <a:xfrm>
            <a:off x="453953" y="967351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Role of Management in Diversity Success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31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 to DEI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87" name="Google Shape;187;p31"/>
          <p:cNvCxnSpPr/>
          <p:nvPr/>
        </p:nvCxnSpPr>
        <p:spPr>
          <a:xfrm>
            <a:off x="477440" y="116335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8" name="Google Shape;188;p3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indent="-457200"/>
            <a:r>
              <a:rPr lang="en-US" sz="2800"/>
              <a:t>Supervisors are the role models</a:t>
            </a:r>
            <a:endParaRPr lang="en" sz="2800"/>
          </a:p>
          <a:p>
            <a:pPr>
              <a:buFont typeface="Arial" panose="020B0604020202020204" pitchFamily="34" charset="0"/>
              <a:buChar char="•"/>
            </a:pPr>
            <a:r>
              <a:rPr lang="en" sz="2800"/>
              <a:t>Critical role of leadership and its influence on the success of diversity initiatives</a:t>
            </a:r>
            <a:endParaRPr 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en" sz="2800"/>
              <a:t>Support transparency between the different levels of the organization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" sz="2800"/>
              <a:t>Upper management has the power to enact policy change</a:t>
            </a:r>
          </a:p>
          <a:p>
            <a:pPr marL="25400" indent="0">
              <a:buNone/>
            </a:pPr>
            <a:endParaRPr lang="en-US" sz="280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sz="280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3200"/>
              <a:buFont typeface="Arial" panose="020B0604020202020204" pitchFamily="34" charset="0"/>
              <a:buChar char="•"/>
            </a:pPr>
            <a:endParaRPr lang="en" sz="280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3200"/>
              <a:buFont typeface="Arial" panose="020B0604020202020204" pitchFamily="34" charset="0"/>
              <a:buChar char="•"/>
            </a:pPr>
            <a:endParaRPr lang="en" sz="2800"/>
          </a:p>
          <a:p>
            <a:pPr marL="914400" lvl="0" indent="-457200" algn="l" rtl="0">
              <a:spcBef>
                <a:spcPts val="64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189" name="Google Shape;189;p31"/>
          <p:cNvSpPr txBox="1">
            <a:spLocks noGrp="1"/>
          </p:cNvSpPr>
          <p:nvPr>
            <p:ph type="sldNum" idx="12"/>
          </p:nvPr>
        </p:nvSpPr>
        <p:spPr>
          <a:xfrm>
            <a:off x="8694057" y="95478"/>
            <a:ext cx="337458" cy="3011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Role of Management in Diversity Success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6" name="Google Shape;196;p32"/>
          <p:cNvSpPr/>
          <p:nvPr/>
        </p:nvSpPr>
        <p:spPr>
          <a:xfrm>
            <a:off x="67345" y="47672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 to DEI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97" name="Google Shape;197;p32"/>
          <p:cNvCxnSpPr/>
          <p:nvPr/>
        </p:nvCxnSpPr>
        <p:spPr>
          <a:xfrm>
            <a:off x="477440" y="116335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8" name="Google Shape;198;p3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00050">
              <a:buSzPts val="2700"/>
            </a:pPr>
            <a:r>
              <a:rPr lang="en" sz="2800"/>
              <a:t>Continual engagement in the process</a:t>
            </a:r>
          </a:p>
          <a:p>
            <a:pPr indent="-400050">
              <a:buSzPts val="2700"/>
            </a:pPr>
            <a:r>
              <a:rPr lang="en" sz="2800"/>
              <a:t>Consistent implementation and enforcement of DEI principles </a:t>
            </a:r>
            <a:endParaRPr sz="2800"/>
          </a:p>
          <a:p>
            <a:pPr indent="-400050">
              <a:spcBef>
                <a:spcPts val="0"/>
              </a:spcBef>
              <a:buSzPts val="2700"/>
            </a:pPr>
            <a:r>
              <a:rPr lang="en" sz="2800"/>
              <a:t>Encourage collaboration and implementation of feedback</a:t>
            </a:r>
            <a:endParaRPr sz="2800"/>
          </a:p>
          <a:p>
            <a:pPr indent="-400050">
              <a:spcBef>
                <a:spcPts val="0"/>
              </a:spcBef>
              <a:buSzPts val="2700"/>
            </a:pPr>
            <a:r>
              <a:rPr lang="en" sz="2800"/>
              <a:t>Oversee progress updates</a:t>
            </a:r>
          </a:p>
          <a:p>
            <a:pPr indent="-400050">
              <a:spcBef>
                <a:spcPts val="0"/>
              </a:spcBef>
              <a:buSzPts val="2700"/>
            </a:pPr>
            <a:endParaRPr lang="en" sz="2800"/>
          </a:p>
        </p:txBody>
      </p:sp>
      <p:sp>
        <p:nvSpPr>
          <p:cNvPr id="199" name="Google Shape;199;p32"/>
          <p:cNvSpPr txBox="1">
            <a:spLocks noGrp="1"/>
          </p:cNvSpPr>
          <p:nvPr>
            <p:ph type="sldNum" idx="12"/>
          </p:nvPr>
        </p:nvSpPr>
        <p:spPr>
          <a:xfrm>
            <a:off x="8694057" y="59193"/>
            <a:ext cx="310243" cy="29204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>
              <a:buClr>
                <a:srgbClr val="BC0523"/>
              </a:buClr>
              <a:buSzPts val="3200"/>
            </a:pPr>
            <a:r>
              <a:rPr lang="en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Overview of Training 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6" name="Google Shape;206;p33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Overview of Modules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07" name="Google Shape;207;p33"/>
          <p:cNvCxnSpPr/>
          <p:nvPr/>
        </p:nvCxnSpPr>
        <p:spPr>
          <a:xfrm>
            <a:off x="477440" y="1264725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8" name="Google Shape;208;p33"/>
          <p:cNvSpPr txBox="1">
            <a:spLocks noGrp="1"/>
          </p:cNvSpPr>
          <p:nvPr>
            <p:ph type="body" idx="1"/>
          </p:nvPr>
        </p:nvSpPr>
        <p:spPr>
          <a:xfrm>
            <a:off x="477450" y="1318751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" sz="2700"/>
              <a:t>The material can be delivered in two primary ways based on the resources and time available </a:t>
            </a:r>
            <a:endParaRPr sz="2700"/>
          </a:p>
          <a:p>
            <a:pPr indent="-400050">
              <a:buSzPts val="2700"/>
              <a:buAutoNum type="arabicPeriod"/>
            </a:pPr>
            <a:r>
              <a:rPr lang="en" sz="2700"/>
              <a:t>Self-directed learning</a:t>
            </a:r>
          </a:p>
          <a:p>
            <a:pPr lvl="1" indent="-400050">
              <a:buSzPts val="2700"/>
            </a:pPr>
            <a:r>
              <a:rPr lang="en" sz="2300"/>
              <a:t>Pre-recorded videos, PowerPoints, assessments  </a:t>
            </a:r>
            <a:endParaRPr sz="2300"/>
          </a:p>
          <a:p>
            <a:pPr indent="-400050">
              <a:spcBef>
                <a:spcPts val="0"/>
              </a:spcBef>
              <a:buSzPts val="2700"/>
              <a:buAutoNum type="arabicPeriod"/>
            </a:pPr>
            <a:r>
              <a:rPr lang="en" sz="2700"/>
              <a:t>Facilitator-based learning </a:t>
            </a:r>
            <a:endParaRPr sz="2700"/>
          </a:p>
          <a:p>
            <a:pPr lvl="1" indent="-400050">
              <a:spcBef>
                <a:spcPts val="0"/>
              </a:spcBef>
              <a:buSzPts val="2700"/>
            </a:pPr>
            <a:r>
              <a:rPr lang="en" sz="2300"/>
              <a:t>Facilitator notes, PowerPoints, data interpretation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7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700"/>
          </a:p>
          <a:p>
            <a:pPr marL="0" indent="0">
              <a:buNone/>
            </a:pPr>
            <a:endParaRPr lang="en-US" sz="2700"/>
          </a:p>
        </p:txBody>
      </p:sp>
      <p:sp>
        <p:nvSpPr>
          <p:cNvPr id="209" name="Google Shape;209;p33"/>
          <p:cNvSpPr txBox="1">
            <a:spLocks noGrp="1"/>
          </p:cNvSpPr>
          <p:nvPr>
            <p:ph type="sldNum" idx="12"/>
          </p:nvPr>
        </p:nvSpPr>
        <p:spPr>
          <a:xfrm>
            <a:off x="8657771" y="41049"/>
            <a:ext cx="337458" cy="32832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92943F96A794FB336DABD91F68ECB" ma:contentTypeVersion="4" ma:contentTypeDescription="Create a new document." ma:contentTypeScope="" ma:versionID="d98d46b672e2672a70ed4256d804b43a">
  <xsd:schema xmlns:xsd="http://www.w3.org/2001/XMLSchema" xmlns:xs="http://www.w3.org/2001/XMLSchema" xmlns:p="http://schemas.microsoft.com/office/2006/metadata/properties" xmlns:ns2="223c8dfa-2f44-4320-bd71-1a9f54dca212" targetNamespace="http://schemas.microsoft.com/office/2006/metadata/properties" ma:root="true" ma:fieldsID="8744e4da06e8db7609d1e70e9754901e" ns2:_="">
    <xsd:import namespace="223c8dfa-2f44-4320-bd71-1a9f54dca2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c8dfa-2f44-4320-bd71-1a9f54dca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02AA7D-7676-447C-ABB9-44BF6F4850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9198E0-BCB9-4F68-8B6A-D54B9F95C6C8}">
  <ds:schemaRefs>
    <ds:schemaRef ds:uri="223c8dfa-2f44-4320-bd71-1a9f54dca2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32D3F50-3A63-4A62-8AAE-EAD902E61EF1}">
  <ds:schemaRefs>
    <ds:schemaRef ds:uri="223c8dfa-2f44-4320-bd71-1a9f54dca21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14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Overview</vt:lpstr>
      <vt:lpstr>What is Diversity, Equity, and Inclusion (DEI)? </vt:lpstr>
      <vt:lpstr>Importance of DEI</vt:lpstr>
      <vt:lpstr>Why Invest in Diversity, Equity, and Inclusion </vt:lpstr>
      <vt:lpstr>Downfalls of not prioritizing DEI</vt:lpstr>
      <vt:lpstr>Role of Management in Diversity Success</vt:lpstr>
      <vt:lpstr>Role of Management in Diversity Success</vt:lpstr>
      <vt:lpstr>Overview of Training </vt:lpstr>
      <vt:lpstr>Module 1: Terms, Myths, and Goals </vt:lpstr>
      <vt:lpstr>Module 2: Approaching Self Development </vt:lpstr>
      <vt:lpstr>Module 3: Best Practices </vt:lpstr>
      <vt:lpstr>Deliverables 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2020-11-04T03:33:42Z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0x010100D0092943F96A794FB336DABD91F68ECB</vt:lpwstr>
  </property>
</Properties>
</file>