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7"/>
  </p:notesMasterIdLst>
  <p:sldIdLst>
    <p:sldId id="257" r:id="rId5"/>
    <p:sldId id="266" r:id="rId6"/>
    <p:sldId id="265" r:id="rId7"/>
    <p:sldId id="269" r:id="rId8"/>
    <p:sldId id="267" r:id="rId9"/>
    <p:sldId id="270" r:id="rId10"/>
    <p:sldId id="271" r:id="rId11"/>
    <p:sldId id="268" r:id="rId12"/>
    <p:sldId id="273" r:id="rId13"/>
    <p:sldId id="272" r:id="rId14"/>
    <p:sldId id="274" r:id="rId15"/>
    <p:sldId id="264" r:id="rId16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ields, Laura E" initials="FLE" lastIdx="2" clrIdx="0">
    <p:extLst>
      <p:ext uri="{19B8F6BF-5375-455C-9EA6-DF929625EA0E}">
        <p15:presenceInfo xmlns:p15="http://schemas.microsoft.com/office/powerpoint/2012/main" userId="S-1-5-21-2957877638-2650906760-3733329590-20962648" providerId="AD"/>
      </p:ext>
    </p:extLst>
  </p:cmAuthor>
  <p:cmAuthor id="2" name="Tracy Clementi" initials="TC" lastIdx="4" clrIdx="1">
    <p:extLst>
      <p:ext uri="{19B8F6BF-5375-455C-9EA6-DF929625EA0E}">
        <p15:presenceInfo xmlns:p15="http://schemas.microsoft.com/office/powerpoint/2012/main" userId="S-1-5-21-1902051103-2656321149-215679567-21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7BC"/>
    <a:srgbClr val="003057"/>
    <a:srgbClr val="0099D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18" autoAdjust="0"/>
    <p:restoredTop sz="78721" autoAdjust="0"/>
  </p:normalViewPr>
  <p:slideViewPr>
    <p:cSldViewPr snapToGrid="0">
      <p:cViewPr varScale="1">
        <p:scale>
          <a:sx n="55" d="100"/>
          <a:sy n="55" d="100"/>
        </p:scale>
        <p:origin x="168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Relationship Id="rId4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Relationship Id="rId4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37E232-21D0-4D39-A763-DFB95CFFF2D4}" type="doc">
      <dgm:prSet loTypeId="urn:microsoft.com/office/officeart/2008/layout/Bending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C5EFC89-82BA-4FD5-BF07-800A8EF44EF3}">
      <dgm:prSet phldrT="[Text]"/>
      <dgm:spPr/>
      <dgm:t>
        <a:bodyPr/>
        <a:lstStyle/>
        <a:p>
          <a:r>
            <a:rPr lang="en-US" dirty="0" smtClean="0"/>
            <a:t>Field Techs</a:t>
          </a:r>
          <a:endParaRPr lang="en-US" dirty="0"/>
        </a:p>
      </dgm:t>
    </dgm:pt>
    <dgm:pt modelId="{BBA26D1D-B0D0-4991-964C-4240292E7FDF}" type="parTrans" cxnId="{856ADC01-74EF-4830-9357-A93DB8AFC9A5}">
      <dgm:prSet/>
      <dgm:spPr/>
      <dgm:t>
        <a:bodyPr/>
        <a:lstStyle/>
        <a:p>
          <a:endParaRPr lang="en-US"/>
        </a:p>
      </dgm:t>
    </dgm:pt>
    <dgm:pt modelId="{140EB5B9-3F97-44C9-A18D-6DA70EE24D2C}" type="sibTrans" cxnId="{856ADC01-74EF-4830-9357-A93DB8AFC9A5}">
      <dgm:prSet/>
      <dgm:spPr/>
      <dgm:t>
        <a:bodyPr/>
        <a:lstStyle/>
        <a:p>
          <a:endParaRPr lang="en-US"/>
        </a:p>
      </dgm:t>
    </dgm:pt>
    <dgm:pt modelId="{C73ABC4E-EE65-4665-8037-7AA33A2740CB}">
      <dgm:prSet phldrT="[Text]"/>
      <dgm:spPr/>
      <dgm:t>
        <a:bodyPr/>
        <a:lstStyle/>
        <a:p>
          <a:r>
            <a:rPr lang="en-US" dirty="0" smtClean="0"/>
            <a:t>On Air Journalists</a:t>
          </a:r>
          <a:endParaRPr lang="en-US" dirty="0"/>
        </a:p>
      </dgm:t>
    </dgm:pt>
    <dgm:pt modelId="{3B688093-7F39-48C3-86D2-B6C3215A8F5E}" type="parTrans" cxnId="{70AE54D3-01B5-4654-83A1-D8ACAE111069}">
      <dgm:prSet/>
      <dgm:spPr/>
      <dgm:t>
        <a:bodyPr/>
        <a:lstStyle/>
        <a:p>
          <a:endParaRPr lang="en-US"/>
        </a:p>
      </dgm:t>
    </dgm:pt>
    <dgm:pt modelId="{F6923C17-E03C-4B00-95FE-C27DEB62C1A1}" type="sibTrans" cxnId="{70AE54D3-01B5-4654-83A1-D8ACAE111069}">
      <dgm:prSet/>
      <dgm:spPr/>
      <dgm:t>
        <a:bodyPr/>
        <a:lstStyle/>
        <a:p>
          <a:endParaRPr lang="en-US"/>
        </a:p>
      </dgm:t>
    </dgm:pt>
    <dgm:pt modelId="{73CDEAD2-E6AB-4328-A0C4-ED0D791676F4}">
      <dgm:prSet phldrT="[Text]"/>
      <dgm:spPr/>
      <dgm:t>
        <a:bodyPr/>
        <a:lstStyle/>
        <a:p>
          <a:r>
            <a:rPr lang="en-US" dirty="0" smtClean="0"/>
            <a:t>Flight Attendants</a:t>
          </a:r>
          <a:endParaRPr lang="en-US" dirty="0"/>
        </a:p>
      </dgm:t>
    </dgm:pt>
    <dgm:pt modelId="{5C47C746-DCF1-4AEC-8B57-36F42A9730D6}" type="parTrans" cxnId="{A1897AAC-6566-4169-8D2A-1C7E018B6889}">
      <dgm:prSet/>
      <dgm:spPr/>
      <dgm:t>
        <a:bodyPr/>
        <a:lstStyle/>
        <a:p>
          <a:endParaRPr lang="en-US"/>
        </a:p>
      </dgm:t>
    </dgm:pt>
    <dgm:pt modelId="{FF027289-2456-434F-B027-87DA71BEACA1}" type="sibTrans" cxnId="{A1897AAC-6566-4169-8D2A-1C7E018B6889}">
      <dgm:prSet/>
      <dgm:spPr/>
      <dgm:t>
        <a:bodyPr/>
        <a:lstStyle/>
        <a:p>
          <a:endParaRPr lang="en-US"/>
        </a:p>
      </dgm:t>
    </dgm:pt>
    <dgm:pt modelId="{0AC664E2-47AE-4D2C-A4C2-971DFEB2D2F7}">
      <dgm:prSet phldrT="[Text]"/>
      <dgm:spPr/>
      <dgm:t>
        <a:bodyPr/>
        <a:lstStyle/>
        <a:p>
          <a:r>
            <a:rPr lang="en-US" dirty="0" smtClean="0"/>
            <a:t>Network Engineers</a:t>
          </a:r>
          <a:endParaRPr lang="en-US" dirty="0"/>
        </a:p>
      </dgm:t>
    </dgm:pt>
    <dgm:pt modelId="{04F9B40F-E014-454A-8E05-19695A073859}" type="parTrans" cxnId="{B78BE985-2CDD-4BAF-BD43-0E2B97F3EFC1}">
      <dgm:prSet/>
      <dgm:spPr/>
      <dgm:t>
        <a:bodyPr/>
        <a:lstStyle/>
        <a:p>
          <a:endParaRPr lang="en-US"/>
        </a:p>
      </dgm:t>
    </dgm:pt>
    <dgm:pt modelId="{9321036D-B94E-4292-A1D1-F165540D028B}" type="sibTrans" cxnId="{B78BE985-2CDD-4BAF-BD43-0E2B97F3EFC1}">
      <dgm:prSet/>
      <dgm:spPr/>
      <dgm:t>
        <a:bodyPr/>
        <a:lstStyle/>
        <a:p>
          <a:endParaRPr lang="en-US"/>
        </a:p>
      </dgm:t>
    </dgm:pt>
    <dgm:pt modelId="{3F3D5055-A61D-454F-9ABC-8A8FBA2D4D70}" type="pres">
      <dgm:prSet presAssocID="{3A37E232-21D0-4D39-A763-DFB95CFFF2D4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E304274D-6249-42D1-B14F-26F2B8AFB3D5}" type="pres">
      <dgm:prSet presAssocID="{CC5EFC89-82BA-4FD5-BF07-800A8EF44EF3}" presName="composite" presStyleCnt="0"/>
      <dgm:spPr/>
    </dgm:pt>
    <dgm:pt modelId="{DAE4C42E-A0EE-4A8F-9ED2-E84D6504ECDB}" type="pres">
      <dgm:prSet presAssocID="{CC5EFC89-82BA-4FD5-BF07-800A8EF44EF3}" presName="rect1" presStyleLbl="b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C2781DA1-0E1A-448C-B820-E981933E60C4}" type="pres">
      <dgm:prSet presAssocID="{CC5EFC89-82BA-4FD5-BF07-800A8EF44EF3}" presName="rect2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297B2C-4970-4CB0-9C1F-2542E5D21CA7}" type="pres">
      <dgm:prSet presAssocID="{140EB5B9-3F97-44C9-A18D-6DA70EE24D2C}" presName="sibTrans" presStyleCnt="0"/>
      <dgm:spPr/>
    </dgm:pt>
    <dgm:pt modelId="{2807698B-5100-45FE-AB63-B95A7855457E}" type="pres">
      <dgm:prSet presAssocID="{C73ABC4E-EE65-4665-8037-7AA33A2740CB}" presName="composite" presStyleCnt="0"/>
      <dgm:spPr/>
    </dgm:pt>
    <dgm:pt modelId="{80660D3C-704E-424F-BE4C-164189211333}" type="pres">
      <dgm:prSet presAssocID="{C73ABC4E-EE65-4665-8037-7AA33A2740CB}" presName="rect1" presStyleLbl="b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7353804B-7E93-4CD9-933D-FCFFCA18C79B}" type="pres">
      <dgm:prSet presAssocID="{C73ABC4E-EE65-4665-8037-7AA33A2740CB}" presName="rect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63A6F5-2FF4-4A51-AD94-858D78F8BF39}" type="pres">
      <dgm:prSet presAssocID="{F6923C17-E03C-4B00-95FE-C27DEB62C1A1}" presName="sibTrans" presStyleCnt="0"/>
      <dgm:spPr/>
    </dgm:pt>
    <dgm:pt modelId="{E49246CA-06F9-4FD6-A403-5EFFC43BF232}" type="pres">
      <dgm:prSet presAssocID="{73CDEAD2-E6AB-4328-A0C4-ED0D791676F4}" presName="composite" presStyleCnt="0"/>
      <dgm:spPr/>
    </dgm:pt>
    <dgm:pt modelId="{23F354FD-FE76-4E74-8AAE-C69C5D170637}" type="pres">
      <dgm:prSet presAssocID="{73CDEAD2-E6AB-4328-A0C4-ED0D791676F4}" presName="rect1" presStyleLbl="b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  <dgm:t>
        <a:bodyPr/>
        <a:lstStyle/>
        <a:p>
          <a:endParaRPr lang="en-US"/>
        </a:p>
      </dgm:t>
    </dgm:pt>
    <dgm:pt modelId="{D84275B1-6B87-4EB7-8E40-6B97F75B260D}" type="pres">
      <dgm:prSet presAssocID="{73CDEAD2-E6AB-4328-A0C4-ED0D791676F4}" presName="rect2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93C0F7-C914-4824-BCAB-42F638ADD1F0}" type="pres">
      <dgm:prSet presAssocID="{FF027289-2456-434F-B027-87DA71BEACA1}" presName="sibTrans" presStyleCnt="0"/>
      <dgm:spPr/>
    </dgm:pt>
    <dgm:pt modelId="{D8B5013A-CFC2-439B-AF58-177E3401274B}" type="pres">
      <dgm:prSet presAssocID="{0AC664E2-47AE-4D2C-A4C2-971DFEB2D2F7}" presName="composite" presStyleCnt="0"/>
      <dgm:spPr/>
    </dgm:pt>
    <dgm:pt modelId="{51E5E188-EE46-4C65-B059-EE31A3D0BC02}" type="pres">
      <dgm:prSet presAssocID="{0AC664E2-47AE-4D2C-A4C2-971DFEB2D2F7}" presName="rect1" presStyleLbl="b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D89257E3-50F9-47E6-80EC-568ECC1B084A}" type="pres">
      <dgm:prSet presAssocID="{0AC664E2-47AE-4D2C-A4C2-971DFEB2D2F7}" presName="rect2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1D647B3-5885-4B1E-ADBB-99475185949D}" type="presOf" srcId="{C73ABC4E-EE65-4665-8037-7AA33A2740CB}" destId="{7353804B-7E93-4CD9-933D-FCFFCA18C79B}" srcOrd="0" destOrd="0" presId="urn:microsoft.com/office/officeart/2008/layout/BendingPictureBlocks"/>
    <dgm:cxn modelId="{70AE54D3-01B5-4654-83A1-D8ACAE111069}" srcId="{3A37E232-21D0-4D39-A763-DFB95CFFF2D4}" destId="{C73ABC4E-EE65-4665-8037-7AA33A2740CB}" srcOrd="1" destOrd="0" parTransId="{3B688093-7F39-48C3-86D2-B6C3215A8F5E}" sibTransId="{F6923C17-E03C-4B00-95FE-C27DEB62C1A1}"/>
    <dgm:cxn modelId="{B78BE985-2CDD-4BAF-BD43-0E2B97F3EFC1}" srcId="{3A37E232-21D0-4D39-A763-DFB95CFFF2D4}" destId="{0AC664E2-47AE-4D2C-A4C2-971DFEB2D2F7}" srcOrd="3" destOrd="0" parTransId="{04F9B40F-E014-454A-8E05-19695A073859}" sibTransId="{9321036D-B94E-4292-A1D1-F165540D028B}"/>
    <dgm:cxn modelId="{856ADC01-74EF-4830-9357-A93DB8AFC9A5}" srcId="{3A37E232-21D0-4D39-A763-DFB95CFFF2D4}" destId="{CC5EFC89-82BA-4FD5-BF07-800A8EF44EF3}" srcOrd="0" destOrd="0" parTransId="{BBA26D1D-B0D0-4991-964C-4240292E7FDF}" sibTransId="{140EB5B9-3F97-44C9-A18D-6DA70EE24D2C}"/>
    <dgm:cxn modelId="{A1897AAC-6566-4169-8D2A-1C7E018B6889}" srcId="{3A37E232-21D0-4D39-A763-DFB95CFFF2D4}" destId="{73CDEAD2-E6AB-4328-A0C4-ED0D791676F4}" srcOrd="2" destOrd="0" parTransId="{5C47C746-DCF1-4AEC-8B57-36F42A9730D6}" sibTransId="{FF027289-2456-434F-B027-87DA71BEACA1}"/>
    <dgm:cxn modelId="{28BA79D7-7F52-4573-8F1B-6FC6C1D35D35}" type="presOf" srcId="{3A37E232-21D0-4D39-A763-DFB95CFFF2D4}" destId="{3F3D5055-A61D-454F-9ABC-8A8FBA2D4D70}" srcOrd="0" destOrd="0" presId="urn:microsoft.com/office/officeart/2008/layout/BendingPictureBlocks"/>
    <dgm:cxn modelId="{B02B4C8B-109D-4FC9-89BF-1C19C2D350B3}" type="presOf" srcId="{73CDEAD2-E6AB-4328-A0C4-ED0D791676F4}" destId="{D84275B1-6B87-4EB7-8E40-6B97F75B260D}" srcOrd="0" destOrd="0" presId="urn:microsoft.com/office/officeart/2008/layout/BendingPictureBlocks"/>
    <dgm:cxn modelId="{3B6346C6-FD0A-4F66-B41C-365E42643AE6}" type="presOf" srcId="{0AC664E2-47AE-4D2C-A4C2-971DFEB2D2F7}" destId="{D89257E3-50F9-47E6-80EC-568ECC1B084A}" srcOrd="0" destOrd="0" presId="urn:microsoft.com/office/officeart/2008/layout/BendingPictureBlocks"/>
    <dgm:cxn modelId="{B80C3161-8A30-41EC-8DD2-0F591D51064D}" type="presOf" srcId="{CC5EFC89-82BA-4FD5-BF07-800A8EF44EF3}" destId="{C2781DA1-0E1A-448C-B820-E981933E60C4}" srcOrd="0" destOrd="0" presId="urn:microsoft.com/office/officeart/2008/layout/BendingPictureBlocks"/>
    <dgm:cxn modelId="{DCDCF5F1-6A75-45EF-9795-A1A46B0D8C69}" type="presParOf" srcId="{3F3D5055-A61D-454F-9ABC-8A8FBA2D4D70}" destId="{E304274D-6249-42D1-B14F-26F2B8AFB3D5}" srcOrd="0" destOrd="0" presId="urn:microsoft.com/office/officeart/2008/layout/BendingPictureBlocks"/>
    <dgm:cxn modelId="{FF6B220B-24C9-4C19-9BC5-59A6BD156BA6}" type="presParOf" srcId="{E304274D-6249-42D1-B14F-26F2B8AFB3D5}" destId="{DAE4C42E-A0EE-4A8F-9ED2-E84D6504ECDB}" srcOrd="0" destOrd="0" presId="urn:microsoft.com/office/officeart/2008/layout/BendingPictureBlocks"/>
    <dgm:cxn modelId="{8359A116-C7E4-44DB-95F2-A4526419D3C0}" type="presParOf" srcId="{E304274D-6249-42D1-B14F-26F2B8AFB3D5}" destId="{C2781DA1-0E1A-448C-B820-E981933E60C4}" srcOrd="1" destOrd="0" presId="urn:microsoft.com/office/officeart/2008/layout/BendingPictureBlocks"/>
    <dgm:cxn modelId="{59DF4C29-0294-4052-8E29-99C61DD2352D}" type="presParOf" srcId="{3F3D5055-A61D-454F-9ABC-8A8FBA2D4D70}" destId="{A2297B2C-4970-4CB0-9C1F-2542E5D21CA7}" srcOrd="1" destOrd="0" presId="urn:microsoft.com/office/officeart/2008/layout/BendingPictureBlocks"/>
    <dgm:cxn modelId="{DE6BF47E-93FC-4834-B25E-04272535B622}" type="presParOf" srcId="{3F3D5055-A61D-454F-9ABC-8A8FBA2D4D70}" destId="{2807698B-5100-45FE-AB63-B95A7855457E}" srcOrd="2" destOrd="0" presId="urn:microsoft.com/office/officeart/2008/layout/BendingPictureBlocks"/>
    <dgm:cxn modelId="{E2E01648-F3B2-4046-9D76-079FC74C68AC}" type="presParOf" srcId="{2807698B-5100-45FE-AB63-B95A7855457E}" destId="{80660D3C-704E-424F-BE4C-164189211333}" srcOrd="0" destOrd="0" presId="urn:microsoft.com/office/officeart/2008/layout/BendingPictureBlocks"/>
    <dgm:cxn modelId="{98EAC9E4-A332-4165-83F2-AA78F1EE8EBD}" type="presParOf" srcId="{2807698B-5100-45FE-AB63-B95A7855457E}" destId="{7353804B-7E93-4CD9-933D-FCFFCA18C79B}" srcOrd="1" destOrd="0" presId="urn:microsoft.com/office/officeart/2008/layout/BendingPictureBlocks"/>
    <dgm:cxn modelId="{E67D94B2-A655-4EE0-8FA8-181F86B234D3}" type="presParOf" srcId="{3F3D5055-A61D-454F-9ABC-8A8FBA2D4D70}" destId="{2D63A6F5-2FF4-4A51-AD94-858D78F8BF39}" srcOrd="3" destOrd="0" presId="urn:microsoft.com/office/officeart/2008/layout/BendingPictureBlocks"/>
    <dgm:cxn modelId="{FCB6630F-1C5D-45C1-BD32-CABFA01873FB}" type="presParOf" srcId="{3F3D5055-A61D-454F-9ABC-8A8FBA2D4D70}" destId="{E49246CA-06F9-4FD6-A403-5EFFC43BF232}" srcOrd="4" destOrd="0" presId="urn:microsoft.com/office/officeart/2008/layout/BendingPictureBlocks"/>
    <dgm:cxn modelId="{707EF406-2D0F-4A71-859F-C5FC491FF8CE}" type="presParOf" srcId="{E49246CA-06F9-4FD6-A403-5EFFC43BF232}" destId="{23F354FD-FE76-4E74-8AAE-C69C5D170637}" srcOrd="0" destOrd="0" presId="urn:microsoft.com/office/officeart/2008/layout/BendingPictureBlocks"/>
    <dgm:cxn modelId="{E5F829F1-B06D-468E-A6A0-B0EFF0DA382F}" type="presParOf" srcId="{E49246CA-06F9-4FD6-A403-5EFFC43BF232}" destId="{D84275B1-6B87-4EB7-8E40-6B97F75B260D}" srcOrd="1" destOrd="0" presId="urn:microsoft.com/office/officeart/2008/layout/BendingPictureBlocks"/>
    <dgm:cxn modelId="{5F692599-EA83-446B-9242-4DE430BBA1FF}" type="presParOf" srcId="{3F3D5055-A61D-454F-9ABC-8A8FBA2D4D70}" destId="{6093C0F7-C914-4824-BCAB-42F638ADD1F0}" srcOrd="5" destOrd="0" presId="urn:microsoft.com/office/officeart/2008/layout/BendingPictureBlocks"/>
    <dgm:cxn modelId="{C9515D7F-BFA0-4A8B-BE8F-11BBE78C5FF4}" type="presParOf" srcId="{3F3D5055-A61D-454F-9ABC-8A8FBA2D4D70}" destId="{D8B5013A-CFC2-439B-AF58-177E3401274B}" srcOrd="6" destOrd="0" presId="urn:microsoft.com/office/officeart/2008/layout/BendingPictureBlocks"/>
    <dgm:cxn modelId="{E4FC2DD9-302B-4849-A3B9-77DB206EDE92}" type="presParOf" srcId="{D8B5013A-CFC2-439B-AF58-177E3401274B}" destId="{51E5E188-EE46-4C65-B059-EE31A3D0BC02}" srcOrd="0" destOrd="0" presId="urn:microsoft.com/office/officeart/2008/layout/BendingPictureBlocks"/>
    <dgm:cxn modelId="{369875B4-7E8E-4086-A3DE-38CE855DC1EE}" type="presParOf" srcId="{D8B5013A-CFC2-439B-AF58-177E3401274B}" destId="{D89257E3-50F9-47E6-80EC-568ECC1B084A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3C1EFC-AD37-419D-A816-EDB7E01E26BE}" type="doc">
      <dgm:prSet loTypeId="urn:microsoft.com/office/officeart/2005/8/layout/default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3E23F39F-8B86-4BC7-B684-D92157CB0883}">
      <dgm:prSet phldrT="[Text]"/>
      <dgm:spPr/>
      <dgm:t>
        <a:bodyPr/>
        <a:lstStyle/>
        <a:p>
          <a:r>
            <a:rPr lang="en-US" dirty="0" smtClean="0"/>
            <a:t>Field Technician</a:t>
          </a:r>
          <a:endParaRPr lang="en-US" dirty="0"/>
        </a:p>
      </dgm:t>
    </dgm:pt>
    <dgm:pt modelId="{1229FF65-55B7-4DD7-9DC8-35FA05FEB7AC}" type="parTrans" cxnId="{77396FB9-6EA0-43E4-A951-73BCB8758B5C}">
      <dgm:prSet/>
      <dgm:spPr/>
      <dgm:t>
        <a:bodyPr/>
        <a:lstStyle/>
        <a:p>
          <a:endParaRPr lang="en-US"/>
        </a:p>
      </dgm:t>
    </dgm:pt>
    <dgm:pt modelId="{5A5F2590-529E-46AA-87EA-231EDD328A5A}" type="sibTrans" cxnId="{77396FB9-6EA0-43E4-A951-73BCB8758B5C}">
      <dgm:prSet/>
      <dgm:spPr/>
      <dgm:t>
        <a:bodyPr/>
        <a:lstStyle/>
        <a:p>
          <a:endParaRPr lang="en-US"/>
        </a:p>
      </dgm:t>
    </dgm:pt>
    <dgm:pt modelId="{CBA4CD90-87D4-42FE-B3D1-B84221F86CDF}">
      <dgm:prSet phldrT="[Text]"/>
      <dgm:spPr/>
      <dgm:t>
        <a:bodyPr/>
        <a:lstStyle/>
        <a:p>
          <a:r>
            <a:rPr lang="en-US" dirty="0" smtClean="0"/>
            <a:t>Dispatcher</a:t>
          </a:r>
          <a:endParaRPr lang="en-US" dirty="0"/>
        </a:p>
      </dgm:t>
    </dgm:pt>
    <dgm:pt modelId="{B6753FAB-C0B0-4CF5-BD49-ED722537F268}" type="parTrans" cxnId="{D8A7763E-BF2A-4AE9-9A65-B8F50783689F}">
      <dgm:prSet/>
      <dgm:spPr/>
      <dgm:t>
        <a:bodyPr/>
        <a:lstStyle/>
        <a:p>
          <a:endParaRPr lang="en-US"/>
        </a:p>
      </dgm:t>
    </dgm:pt>
    <dgm:pt modelId="{5BCBC6C8-6499-41D8-9E1D-01F01E952F17}" type="sibTrans" cxnId="{D8A7763E-BF2A-4AE9-9A65-B8F50783689F}">
      <dgm:prSet/>
      <dgm:spPr/>
      <dgm:t>
        <a:bodyPr/>
        <a:lstStyle/>
        <a:p>
          <a:endParaRPr lang="en-US"/>
        </a:p>
      </dgm:t>
    </dgm:pt>
    <dgm:pt modelId="{6A2CC270-FDBF-4295-ACA8-E5FCB984AA77}">
      <dgm:prSet phldrT="[Text]"/>
      <dgm:spPr/>
      <dgm:t>
        <a:bodyPr/>
        <a:lstStyle/>
        <a:p>
          <a:r>
            <a:rPr lang="en-US" dirty="0" smtClean="0"/>
            <a:t>Call Center Service</a:t>
          </a:r>
          <a:endParaRPr lang="en-US" dirty="0"/>
        </a:p>
      </dgm:t>
    </dgm:pt>
    <dgm:pt modelId="{3793863F-5B09-4DEB-9BDB-6A35C213DD5E}" type="parTrans" cxnId="{91353F69-43E9-4D73-BC02-758EB86D37C6}">
      <dgm:prSet/>
      <dgm:spPr/>
      <dgm:t>
        <a:bodyPr/>
        <a:lstStyle/>
        <a:p>
          <a:endParaRPr lang="en-US"/>
        </a:p>
      </dgm:t>
    </dgm:pt>
    <dgm:pt modelId="{77D5EBDB-6BF4-4893-A02C-DABAE20499C7}" type="sibTrans" cxnId="{91353F69-43E9-4D73-BC02-758EB86D37C6}">
      <dgm:prSet/>
      <dgm:spPr/>
      <dgm:t>
        <a:bodyPr/>
        <a:lstStyle/>
        <a:p>
          <a:endParaRPr lang="en-US"/>
        </a:p>
      </dgm:t>
    </dgm:pt>
    <dgm:pt modelId="{EC58DA1A-1FFC-4242-AE48-90D9D9AB15D3}">
      <dgm:prSet phldrT="[Text]"/>
      <dgm:spPr/>
      <dgm:t>
        <a:bodyPr/>
        <a:lstStyle/>
        <a:p>
          <a:r>
            <a:rPr lang="en-US" dirty="0" smtClean="0"/>
            <a:t>Call Center Sales</a:t>
          </a:r>
          <a:endParaRPr lang="en-US" dirty="0"/>
        </a:p>
      </dgm:t>
    </dgm:pt>
    <dgm:pt modelId="{B6670988-FA21-488F-A0A1-333BF2570735}" type="parTrans" cxnId="{41E89914-83C1-4986-A2AA-923D5E7851BD}">
      <dgm:prSet/>
      <dgm:spPr/>
      <dgm:t>
        <a:bodyPr/>
        <a:lstStyle/>
        <a:p>
          <a:endParaRPr lang="en-US"/>
        </a:p>
      </dgm:t>
    </dgm:pt>
    <dgm:pt modelId="{FFD57FFC-4AEC-420B-9DAA-55D91179799A}" type="sibTrans" cxnId="{41E89914-83C1-4986-A2AA-923D5E7851BD}">
      <dgm:prSet/>
      <dgm:spPr/>
      <dgm:t>
        <a:bodyPr/>
        <a:lstStyle/>
        <a:p>
          <a:endParaRPr lang="en-US"/>
        </a:p>
      </dgm:t>
    </dgm:pt>
    <dgm:pt modelId="{E3BD4036-2FD9-405B-B960-398850F88F3B}">
      <dgm:prSet phldrT="[Text]"/>
      <dgm:spPr/>
      <dgm:t>
        <a:bodyPr/>
        <a:lstStyle/>
        <a:p>
          <a:r>
            <a:rPr lang="en-US" dirty="0" smtClean="0"/>
            <a:t>Retail Store Associates</a:t>
          </a:r>
          <a:endParaRPr lang="en-US" dirty="0"/>
        </a:p>
      </dgm:t>
    </dgm:pt>
    <dgm:pt modelId="{FBE11BF6-8B07-41D1-80DA-2413EE371E3F}" type="parTrans" cxnId="{37D93D50-0138-411A-98A6-D936AE72B003}">
      <dgm:prSet/>
      <dgm:spPr/>
      <dgm:t>
        <a:bodyPr/>
        <a:lstStyle/>
        <a:p>
          <a:endParaRPr lang="en-US"/>
        </a:p>
      </dgm:t>
    </dgm:pt>
    <dgm:pt modelId="{321E0EA2-1340-4567-B9EA-1A2127126D95}" type="sibTrans" cxnId="{37D93D50-0138-411A-98A6-D936AE72B003}">
      <dgm:prSet/>
      <dgm:spPr/>
      <dgm:t>
        <a:bodyPr/>
        <a:lstStyle/>
        <a:p>
          <a:endParaRPr lang="en-US"/>
        </a:p>
      </dgm:t>
    </dgm:pt>
    <dgm:pt modelId="{097355B4-DBF5-4186-853E-BCFB6F8CFBE1}" type="pres">
      <dgm:prSet presAssocID="{2E3C1EFC-AD37-419D-A816-EDB7E01E26B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2B7D92A-8B6D-44D6-8111-AD45BF5F0E5A}" type="pres">
      <dgm:prSet presAssocID="{3E23F39F-8B86-4BC7-B684-D92157CB088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54EC75-CA9A-47E8-B65E-7916EDDE1512}" type="pres">
      <dgm:prSet presAssocID="{5A5F2590-529E-46AA-87EA-231EDD328A5A}" presName="sibTrans" presStyleCnt="0"/>
      <dgm:spPr/>
    </dgm:pt>
    <dgm:pt modelId="{3E6D16B4-1F5A-4153-9A4E-2C27E5A20B5D}" type="pres">
      <dgm:prSet presAssocID="{CBA4CD90-87D4-42FE-B3D1-B84221F86CD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6DA49E-D6A8-41EE-B3B9-1276F662238D}" type="pres">
      <dgm:prSet presAssocID="{5BCBC6C8-6499-41D8-9E1D-01F01E952F17}" presName="sibTrans" presStyleCnt="0"/>
      <dgm:spPr/>
    </dgm:pt>
    <dgm:pt modelId="{C43806E2-06E6-4EC7-A523-5E87C3857F01}" type="pres">
      <dgm:prSet presAssocID="{6A2CC270-FDBF-4295-ACA8-E5FCB984AA77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FA6375-E29A-4E38-AEA2-DBB5F670940F}" type="pres">
      <dgm:prSet presAssocID="{77D5EBDB-6BF4-4893-A02C-DABAE20499C7}" presName="sibTrans" presStyleCnt="0"/>
      <dgm:spPr/>
    </dgm:pt>
    <dgm:pt modelId="{760476B1-9551-4A59-A601-3E8CA46A9766}" type="pres">
      <dgm:prSet presAssocID="{EC58DA1A-1FFC-4242-AE48-90D9D9AB15D3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2CEBB7-BCA7-40DD-9E50-C72C12FFE0DF}" type="pres">
      <dgm:prSet presAssocID="{FFD57FFC-4AEC-420B-9DAA-55D91179799A}" presName="sibTrans" presStyleCnt="0"/>
      <dgm:spPr/>
    </dgm:pt>
    <dgm:pt modelId="{93658DFF-8C87-477C-A995-3CFE6D3B989F}" type="pres">
      <dgm:prSet presAssocID="{E3BD4036-2FD9-405B-B960-398850F88F3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9F8C797-8F30-4919-891A-DC2B04469396}" type="presOf" srcId="{2E3C1EFC-AD37-419D-A816-EDB7E01E26BE}" destId="{097355B4-DBF5-4186-853E-BCFB6F8CFBE1}" srcOrd="0" destOrd="0" presId="urn:microsoft.com/office/officeart/2005/8/layout/default"/>
    <dgm:cxn modelId="{592113D9-CD89-477B-BF64-A152219F42EF}" type="presOf" srcId="{3E23F39F-8B86-4BC7-B684-D92157CB0883}" destId="{82B7D92A-8B6D-44D6-8111-AD45BF5F0E5A}" srcOrd="0" destOrd="0" presId="urn:microsoft.com/office/officeart/2005/8/layout/default"/>
    <dgm:cxn modelId="{41E89914-83C1-4986-A2AA-923D5E7851BD}" srcId="{2E3C1EFC-AD37-419D-A816-EDB7E01E26BE}" destId="{EC58DA1A-1FFC-4242-AE48-90D9D9AB15D3}" srcOrd="3" destOrd="0" parTransId="{B6670988-FA21-488F-A0A1-333BF2570735}" sibTransId="{FFD57FFC-4AEC-420B-9DAA-55D91179799A}"/>
    <dgm:cxn modelId="{973BED75-B361-42BC-A057-7561E5068AE2}" type="presOf" srcId="{CBA4CD90-87D4-42FE-B3D1-B84221F86CDF}" destId="{3E6D16B4-1F5A-4153-9A4E-2C27E5A20B5D}" srcOrd="0" destOrd="0" presId="urn:microsoft.com/office/officeart/2005/8/layout/default"/>
    <dgm:cxn modelId="{37D93D50-0138-411A-98A6-D936AE72B003}" srcId="{2E3C1EFC-AD37-419D-A816-EDB7E01E26BE}" destId="{E3BD4036-2FD9-405B-B960-398850F88F3B}" srcOrd="4" destOrd="0" parTransId="{FBE11BF6-8B07-41D1-80DA-2413EE371E3F}" sibTransId="{321E0EA2-1340-4567-B9EA-1A2127126D95}"/>
    <dgm:cxn modelId="{809EB63F-6B57-4EFE-9935-C47BC00500B8}" type="presOf" srcId="{6A2CC270-FDBF-4295-ACA8-E5FCB984AA77}" destId="{C43806E2-06E6-4EC7-A523-5E87C3857F01}" srcOrd="0" destOrd="0" presId="urn:microsoft.com/office/officeart/2005/8/layout/default"/>
    <dgm:cxn modelId="{F6445ED5-02E0-49B6-B25F-A549E1DAC4B2}" type="presOf" srcId="{EC58DA1A-1FFC-4242-AE48-90D9D9AB15D3}" destId="{760476B1-9551-4A59-A601-3E8CA46A9766}" srcOrd="0" destOrd="0" presId="urn:microsoft.com/office/officeart/2005/8/layout/default"/>
    <dgm:cxn modelId="{77396FB9-6EA0-43E4-A951-73BCB8758B5C}" srcId="{2E3C1EFC-AD37-419D-A816-EDB7E01E26BE}" destId="{3E23F39F-8B86-4BC7-B684-D92157CB0883}" srcOrd="0" destOrd="0" parTransId="{1229FF65-55B7-4DD7-9DC8-35FA05FEB7AC}" sibTransId="{5A5F2590-529E-46AA-87EA-231EDD328A5A}"/>
    <dgm:cxn modelId="{91353F69-43E9-4D73-BC02-758EB86D37C6}" srcId="{2E3C1EFC-AD37-419D-A816-EDB7E01E26BE}" destId="{6A2CC270-FDBF-4295-ACA8-E5FCB984AA77}" srcOrd="2" destOrd="0" parTransId="{3793863F-5B09-4DEB-9BDB-6A35C213DD5E}" sibTransId="{77D5EBDB-6BF4-4893-A02C-DABAE20499C7}"/>
    <dgm:cxn modelId="{334C3EA4-FC52-4220-80C1-B9541D38A66B}" type="presOf" srcId="{E3BD4036-2FD9-405B-B960-398850F88F3B}" destId="{93658DFF-8C87-477C-A995-3CFE6D3B989F}" srcOrd="0" destOrd="0" presId="urn:microsoft.com/office/officeart/2005/8/layout/default"/>
    <dgm:cxn modelId="{D8A7763E-BF2A-4AE9-9A65-B8F50783689F}" srcId="{2E3C1EFC-AD37-419D-A816-EDB7E01E26BE}" destId="{CBA4CD90-87D4-42FE-B3D1-B84221F86CDF}" srcOrd="1" destOrd="0" parTransId="{B6753FAB-C0B0-4CF5-BD49-ED722537F268}" sibTransId="{5BCBC6C8-6499-41D8-9E1D-01F01E952F17}"/>
    <dgm:cxn modelId="{C2A34613-E76D-4ACE-AE0A-E1431580A33E}" type="presParOf" srcId="{097355B4-DBF5-4186-853E-BCFB6F8CFBE1}" destId="{82B7D92A-8B6D-44D6-8111-AD45BF5F0E5A}" srcOrd="0" destOrd="0" presId="urn:microsoft.com/office/officeart/2005/8/layout/default"/>
    <dgm:cxn modelId="{B87C03D0-BD55-4222-B6A9-ABA95557D96B}" type="presParOf" srcId="{097355B4-DBF5-4186-853E-BCFB6F8CFBE1}" destId="{7B54EC75-CA9A-47E8-B65E-7916EDDE1512}" srcOrd="1" destOrd="0" presId="urn:microsoft.com/office/officeart/2005/8/layout/default"/>
    <dgm:cxn modelId="{3A8E1589-18CD-4011-A61B-89E4638BA9A9}" type="presParOf" srcId="{097355B4-DBF5-4186-853E-BCFB6F8CFBE1}" destId="{3E6D16B4-1F5A-4153-9A4E-2C27E5A20B5D}" srcOrd="2" destOrd="0" presId="urn:microsoft.com/office/officeart/2005/8/layout/default"/>
    <dgm:cxn modelId="{6B2D7846-7224-4C89-BD9B-6190C78E4489}" type="presParOf" srcId="{097355B4-DBF5-4186-853E-BCFB6F8CFBE1}" destId="{B46DA49E-D6A8-41EE-B3B9-1276F662238D}" srcOrd="3" destOrd="0" presId="urn:microsoft.com/office/officeart/2005/8/layout/default"/>
    <dgm:cxn modelId="{519D2C23-8D8F-4034-B7D1-21D8C6C06274}" type="presParOf" srcId="{097355B4-DBF5-4186-853E-BCFB6F8CFBE1}" destId="{C43806E2-06E6-4EC7-A523-5E87C3857F01}" srcOrd="4" destOrd="0" presId="urn:microsoft.com/office/officeart/2005/8/layout/default"/>
    <dgm:cxn modelId="{BA682F11-5AF7-4412-8B4B-6804C8CAB304}" type="presParOf" srcId="{097355B4-DBF5-4186-853E-BCFB6F8CFBE1}" destId="{F4FA6375-E29A-4E38-AEA2-DBB5F670940F}" srcOrd="5" destOrd="0" presId="urn:microsoft.com/office/officeart/2005/8/layout/default"/>
    <dgm:cxn modelId="{E7A30C61-0A83-4F20-9501-E8615BFDFE9C}" type="presParOf" srcId="{097355B4-DBF5-4186-853E-BCFB6F8CFBE1}" destId="{760476B1-9551-4A59-A601-3E8CA46A9766}" srcOrd="6" destOrd="0" presId="urn:microsoft.com/office/officeart/2005/8/layout/default"/>
    <dgm:cxn modelId="{4E68846E-E9B3-4A6C-833A-AB24B03B2B86}" type="presParOf" srcId="{097355B4-DBF5-4186-853E-BCFB6F8CFBE1}" destId="{212CEBB7-BCA7-40DD-9E50-C72C12FFE0DF}" srcOrd="7" destOrd="0" presId="urn:microsoft.com/office/officeart/2005/8/layout/default"/>
    <dgm:cxn modelId="{6038165F-A5F9-4E2A-9EAC-3B4F69C1A0E5}" type="presParOf" srcId="{097355B4-DBF5-4186-853E-BCFB6F8CFBE1}" destId="{93658DFF-8C87-477C-A995-3CFE6D3B989F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7CB456F-3E92-4FC8-875A-56F7C9729A2C}" type="doc">
      <dgm:prSet loTypeId="urn:microsoft.com/office/officeart/2005/8/layout/hProcess9" loCatId="process" qsTypeId="urn:microsoft.com/office/officeart/2005/8/quickstyle/simple1" qsCatId="simple" csTypeId="urn:microsoft.com/office/officeart/2005/8/colors/accent1_3" csCatId="accent1" phldr="1"/>
      <dgm:spPr/>
    </dgm:pt>
    <dgm:pt modelId="{6CF6F7B5-8FBD-4340-BBE6-C79DC47BB4BD}">
      <dgm:prSet phldrT="[Text]"/>
      <dgm:spPr/>
      <dgm:t>
        <a:bodyPr/>
        <a:lstStyle/>
        <a:p>
          <a:r>
            <a:rPr lang="en-US" dirty="0" smtClean="0"/>
            <a:t>Application</a:t>
          </a:r>
          <a:endParaRPr lang="en-US" dirty="0"/>
        </a:p>
      </dgm:t>
    </dgm:pt>
    <dgm:pt modelId="{DB76235E-7574-42E8-BE19-24BB9F257DB8}" type="parTrans" cxnId="{51CBE197-5002-45B9-9AF6-BD7AF011ED52}">
      <dgm:prSet/>
      <dgm:spPr/>
      <dgm:t>
        <a:bodyPr/>
        <a:lstStyle/>
        <a:p>
          <a:endParaRPr lang="en-US"/>
        </a:p>
      </dgm:t>
    </dgm:pt>
    <dgm:pt modelId="{6A624746-F03B-436E-BF6E-3C961768E94E}" type="sibTrans" cxnId="{51CBE197-5002-45B9-9AF6-BD7AF011ED52}">
      <dgm:prSet/>
      <dgm:spPr/>
      <dgm:t>
        <a:bodyPr/>
        <a:lstStyle/>
        <a:p>
          <a:endParaRPr lang="en-US"/>
        </a:p>
      </dgm:t>
    </dgm:pt>
    <dgm:pt modelId="{441E6E4B-5015-46B5-8497-3F0ACDE8FF13}">
      <dgm:prSet phldrT="[Text]"/>
      <dgm:spPr/>
      <dgm:t>
        <a:bodyPr/>
        <a:lstStyle/>
        <a:p>
          <a:r>
            <a:rPr lang="en-US" dirty="0" smtClean="0"/>
            <a:t>On Line Assessment</a:t>
          </a:r>
          <a:endParaRPr lang="en-US" dirty="0"/>
        </a:p>
      </dgm:t>
    </dgm:pt>
    <dgm:pt modelId="{95759C96-7A08-465E-B6D4-179A63D066B1}" type="parTrans" cxnId="{4D37D563-0C8A-4F19-819F-8EA3602D2D29}">
      <dgm:prSet/>
      <dgm:spPr/>
      <dgm:t>
        <a:bodyPr/>
        <a:lstStyle/>
        <a:p>
          <a:endParaRPr lang="en-US"/>
        </a:p>
      </dgm:t>
    </dgm:pt>
    <dgm:pt modelId="{44CFB762-C840-4E7E-8B78-20125C62D896}" type="sibTrans" cxnId="{4D37D563-0C8A-4F19-819F-8EA3602D2D29}">
      <dgm:prSet/>
      <dgm:spPr/>
      <dgm:t>
        <a:bodyPr/>
        <a:lstStyle/>
        <a:p>
          <a:endParaRPr lang="en-US"/>
        </a:p>
      </dgm:t>
    </dgm:pt>
    <dgm:pt modelId="{E5FBE016-7ED9-41E3-9C8C-8D6FFF7F6BC1}">
      <dgm:prSet phldrT="[Text]"/>
      <dgm:spPr/>
      <dgm:t>
        <a:bodyPr/>
        <a:lstStyle/>
        <a:p>
          <a:r>
            <a:rPr lang="en-US" dirty="0" smtClean="0"/>
            <a:t>Recruiter Screening</a:t>
          </a:r>
          <a:endParaRPr lang="en-US" dirty="0"/>
        </a:p>
      </dgm:t>
    </dgm:pt>
    <dgm:pt modelId="{11BC6DE8-204C-4137-BE92-88DBB92F90EB}" type="parTrans" cxnId="{74D80CB2-4726-4A49-A7D5-348C68657892}">
      <dgm:prSet/>
      <dgm:spPr/>
      <dgm:t>
        <a:bodyPr/>
        <a:lstStyle/>
        <a:p>
          <a:endParaRPr lang="en-US"/>
        </a:p>
      </dgm:t>
    </dgm:pt>
    <dgm:pt modelId="{993D14D4-EC33-422C-AADB-5E0928166E83}" type="sibTrans" cxnId="{74D80CB2-4726-4A49-A7D5-348C68657892}">
      <dgm:prSet/>
      <dgm:spPr/>
      <dgm:t>
        <a:bodyPr/>
        <a:lstStyle/>
        <a:p>
          <a:endParaRPr lang="en-US"/>
        </a:p>
      </dgm:t>
    </dgm:pt>
    <dgm:pt modelId="{328879C1-3AE0-4F6F-8168-445D84392D88}">
      <dgm:prSet phldrT="[Text]"/>
      <dgm:spPr/>
      <dgm:t>
        <a:bodyPr/>
        <a:lstStyle/>
        <a:p>
          <a:r>
            <a:rPr lang="en-US" dirty="0" smtClean="0"/>
            <a:t>Interview</a:t>
          </a:r>
          <a:endParaRPr lang="en-US" dirty="0"/>
        </a:p>
      </dgm:t>
    </dgm:pt>
    <dgm:pt modelId="{B36F3476-74FE-42EB-8F93-EF0A07DED587}" type="parTrans" cxnId="{D01847BD-E67F-4BCB-BD78-B2A1B6F3E316}">
      <dgm:prSet/>
      <dgm:spPr/>
      <dgm:t>
        <a:bodyPr/>
        <a:lstStyle/>
        <a:p>
          <a:endParaRPr lang="en-US"/>
        </a:p>
      </dgm:t>
    </dgm:pt>
    <dgm:pt modelId="{812F27E2-44FA-4590-85C7-E414BBF9B3EE}" type="sibTrans" cxnId="{D01847BD-E67F-4BCB-BD78-B2A1B6F3E316}">
      <dgm:prSet/>
      <dgm:spPr/>
      <dgm:t>
        <a:bodyPr/>
        <a:lstStyle/>
        <a:p>
          <a:endParaRPr lang="en-US"/>
        </a:p>
      </dgm:t>
    </dgm:pt>
    <dgm:pt modelId="{3B2F8D17-4594-4E38-BEF1-D210A1F049CF}">
      <dgm:prSet phldrT="[Text]"/>
      <dgm:spPr/>
      <dgm:t>
        <a:bodyPr/>
        <a:lstStyle/>
        <a:p>
          <a:r>
            <a:rPr lang="en-US" dirty="0" smtClean="0"/>
            <a:t>Background &amp; Drug Test</a:t>
          </a:r>
          <a:endParaRPr lang="en-US" dirty="0"/>
        </a:p>
      </dgm:t>
    </dgm:pt>
    <dgm:pt modelId="{C8037916-630C-4AC8-A18D-F56732BF1EBD}" type="parTrans" cxnId="{99D64BF3-7201-47F8-8753-911F4E0C5693}">
      <dgm:prSet/>
      <dgm:spPr/>
      <dgm:t>
        <a:bodyPr/>
        <a:lstStyle/>
        <a:p>
          <a:endParaRPr lang="en-US"/>
        </a:p>
      </dgm:t>
    </dgm:pt>
    <dgm:pt modelId="{79953C57-770E-476E-B05F-A77A91689893}" type="sibTrans" cxnId="{99D64BF3-7201-47F8-8753-911F4E0C5693}">
      <dgm:prSet/>
      <dgm:spPr/>
      <dgm:t>
        <a:bodyPr/>
        <a:lstStyle/>
        <a:p>
          <a:endParaRPr lang="en-US"/>
        </a:p>
      </dgm:t>
    </dgm:pt>
    <dgm:pt modelId="{FC7A07B0-0B6A-4D79-9878-01E1AA09DE38}" type="pres">
      <dgm:prSet presAssocID="{47CB456F-3E92-4FC8-875A-56F7C9729A2C}" presName="CompostProcess" presStyleCnt="0">
        <dgm:presLayoutVars>
          <dgm:dir/>
          <dgm:resizeHandles val="exact"/>
        </dgm:presLayoutVars>
      </dgm:prSet>
      <dgm:spPr/>
    </dgm:pt>
    <dgm:pt modelId="{EA868585-0D45-4617-8EDF-81B8012FFDA7}" type="pres">
      <dgm:prSet presAssocID="{47CB456F-3E92-4FC8-875A-56F7C9729A2C}" presName="arrow" presStyleLbl="bgShp" presStyleIdx="0" presStyleCnt="1"/>
      <dgm:spPr/>
    </dgm:pt>
    <dgm:pt modelId="{12317CAC-3853-40DA-8B31-E4E6F228A853}" type="pres">
      <dgm:prSet presAssocID="{47CB456F-3E92-4FC8-875A-56F7C9729A2C}" presName="linearProcess" presStyleCnt="0"/>
      <dgm:spPr/>
    </dgm:pt>
    <dgm:pt modelId="{0FD1B40B-781B-4F7E-9DFB-5B69B27EC556}" type="pres">
      <dgm:prSet presAssocID="{6CF6F7B5-8FBD-4340-BBE6-C79DC47BB4BD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FAC0F6-A567-4986-B25E-25D67698B537}" type="pres">
      <dgm:prSet presAssocID="{6A624746-F03B-436E-BF6E-3C961768E94E}" presName="sibTrans" presStyleCnt="0"/>
      <dgm:spPr/>
    </dgm:pt>
    <dgm:pt modelId="{3ECAFCE5-0E82-4FCB-8EF8-049F84F2B449}" type="pres">
      <dgm:prSet presAssocID="{441E6E4B-5015-46B5-8497-3F0ACDE8FF13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DB332F-A8BF-4E8B-8065-B9A6C2E780DF}" type="pres">
      <dgm:prSet presAssocID="{44CFB762-C840-4E7E-8B78-20125C62D896}" presName="sibTrans" presStyleCnt="0"/>
      <dgm:spPr/>
    </dgm:pt>
    <dgm:pt modelId="{4CB48B90-28BC-4D3D-907D-8C0B68EFAF35}" type="pres">
      <dgm:prSet presAssocID="{E5FBE016-7ED9-41E3-9C8C-8D6FFF7F6BC1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64EF22-C9A9-4257-A9F6-8008463E1A6A}" type="pres">
      <dgm:prSet presAssocID="{993D14D4-EC33-422C-AADB-5E0928166E83}" presName="sibTrans" presStyleCnt="0"/>
      <dgm:spPr/>
    </dgm:pt>
    <dgm:pt modelId="{096CF77F-6484-4D54-A41B-A200E08E277C}" type="pres">
      <dgm:prSet presAssocID="{328879C1-3AE0-4F6F-8168-445D84392D88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933F01-76BF-4062-BC2D-1EC0A83D1E03}" type="pres">
      <dgm:prSet presAssocID="{812F27E2-44FA-4590-85C7-E414BBF9B3EE}" presName="sibTrans" presStyleCnt="0"/>
      <dgm:spPr/>
    </dgm:pt>
    <dgm:pt modelId="{188639E2-B1F2-4E95-9029-340A4985E40E}" type="pres">
      <dgm:prSet presAssocID="{3B2F8D17-4594-4E38-BEF1-D210A1F049CF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427FC83-C749-41D2-968B-C2348EBDE8B8}" type="presOf" srcId="{441E6E4B-5015-46B5-8497-3F0ACDE8FF13}" destId="{3ECAFCE5-0E82-4FCB-8EF8-049F84F2B449}" srcOrd="0" destOrd="0" presId="urn:microsoft.com/office/officeart/2005/8/layout/hProcess9"/>
    <dgm:cxn modelId="{2921A9E5-3007-4D0C-8ABD-BDE9E683738C}" type="presOf" srcId="{3B2F8D17-4594-4E38-BEF1-D210A1F049CF}" destId="{188639E2-B1F2-4E95-9029-340A4985E40E}" srcOrd="0" destOrd="0" presId="urn:microsoft.com/office/officeart/2005/8/layout/hProcess9"/>
    <dgm:cxn modelId="{D01847BD-E67F-4BCB-BD78-B2A1B6F3E316}" srcId="{47CB456F-3E92-4FC8-875A-56F7C9729A2C}" destId="{328879C1-3AE0-4F6F-8168-445D84392D88}" srcOrd="3" destOrd="0" parTransId="{B36F3476-74FE-42EB-8F93-EF0A07DED587}" sibTransId="{812F27E2-44FA-4590-85C7-E414BBF9B3EE}"/>
    <dgm:cxn modelId="{7FEC68A1-F305-46E7-8740-53BC49EB08C0}" type="presOf" srcId="{E5FBE016-7ED9-41E3-9C8C-8D6FFF7F6BC1}" destId="{4CB48B90-28BC-4D3D-907D-8C0B68EFAF35}" srcOrd="0" destOrd="0" presId="urn:microsoft.com/office/officeart/2005/8/layout/hProcess9"/>
    <dgm:cxn modelId="{228E98C8-B167-46D7-9975-88BFCB3D8210}" type="presOf" srcId="{6CF6F7B5-8FBD-4340-BBE6-C79DC47BB4BD}" destId="{0FD1B40B-781B-4F7E-9DFB-5B69B27EC556}" srcOrd="0" destOrd="0" presId="urn:microsoft.com/office/officeart/2005/8/layout/hProcess9"/>
    <dgm:cxn modelId="{4EAE86A2-B94E-4914-9DE0-4B595D49AB57}" type="presOf" srcId="{47CB456F-3E92-4FC8-875A-56F7C9729A2C}" destId="{FC7A07B0-0B6A-4D79-9878-01E1AA09DE38}" srcOrd="0" destOrd="0" presId="urn:microsoft.com/office/officeart/2005/8/layout/hProcess9"/>
    <dgm:cxn modelId="{CB2139CC-8DF8-4292-8A1B-231737DFDE7F}" type="presOf" srcId="{328879C1-3AE0-4F6F-8168-445D84392D88}" destId="{096CF77F-6484-4D54-A41B-A200E08E277C}" srcOrd="0" destOrd="0" presId="urn:microsoft.com/office/officeart/2005/8/layout/hProcess9"/>
    <dgm:cxn modelId="{99D64BF3-7201-47F8-8753-911F4E0C5693}" srcId="{47CB456F-3E92-4FC8-875A-56F7C9729A2C}" destId="{3B2F8D17-4594-4E38-BEF1-D210A1F049CF}" srcOrd="4" destOrd="0" parTransId="{C8037916-630C-4AC8-A18D-F56732BF1EBD}" sibTransId="{79953C57-770E-476E-B05F-A77A91689893}"/>
    <dgm:cxn modelId="{4D37D563-0C8A-4F19-819F-8EA3602D2D29}" srcId="{47CB456F-3E92-4FC8-875A-56F7C9729A2C}" destId="{441E6E4B-5015-46B5-8497-3F0ACDE8FF13}" srcOrd="1" destOrd="0" parTransId="{95759C96-7A08-465E-B6D4-179A63D066B1}" sibTransId="{44CFB762-C840-4E7E-8B78-20125C62D896}"/>
    <dgm:cxn modelId="{51CBE197-5002-45B9-9AF6-BD7AF011ED52}" srcId="{47CB456F-3E92-4FC8-875A-56F7C9729A2C}" destId="{6CF6F7B5-8FBD-4340-BBE6-C79DC47BB4BD}" srcOrd="0" destOrd="0" parTransId="{DB76235E-7574-42E8-BE19-24BB9F257DB8}" sibTransId="{6A624746-F03B-436E-BF6E-3C961768E94E}"/>
    <dgm:cxn modelId="{74D80CB2-4726-4A49-A7D5-348C68657892}" srcId="{47CB456F-3E92-4FC8-875A-56F7C9729A2C}" destId="{E5FBE016-7ED9-41E3-9C8C-8D6FFF7F6BC1}" srcOrd="2" destOrd="0" parTransId="{11BC6DE8-204C-4137-BE92-88DBB92F90EB}" sibTransId="{993D14D4-EC33-422C-AADB-5E0928166E83}"/>
    <dgm:cxn modelId="{8A80A2A1-9D6C-478B-9581-2DD721479EC7}" type="presParOf" srcId="{FC7A07B0-0B6A-4D79-9878-01E1AA09DE38}" destId="{EA868585-0D45-4617-8EDF-81B8012FFDA7}" srcOrd="0" destOrd="0" presId="urn:microsoft.com/office/officeart/2005/8/layout/hProcess9"/>
    <dgm:cxn modelId="{22CF7DDC-50E0-4B09-BD28-F7F429CACE35}" type="presParOf" srcId="{FC7A07B0-0B6A-4D79-9878-01E1AA09DE38}" destId="{12317CAC-3853-40DA-8B31-E4E6F228A853}" srcOrd="1" destOrd="0" presId="urn:microsoft.com/office/officeart/2005/8/layout/hProcess9"/>
    <dgm:cxn modelId="{39B5C4B6-773F-4931-BA43-6EF3C83E10CB}" type="presParOf" srcId="{12317CAC-3853-40DA-8B31-E4E6F228A853}" destId="{0FD1B40B-781B-4F7E-9DFB-5B69B27EC556}" srcOrd="0" destOrd="0" presId="urn:microsoft.com/office/officeart/2005/8/layout/hProcess9"/>
    <dgm:cxn modelId="{FDFD2DE4-6D6D-4C5B-9CB2-C10D41AFF746}" type="presParOf" srcId="{12317CAC-3853-40DA-8B31-E4E6F228A853}" destId="{D7FAC0F6-A567-4986-B25E-25D67698B537}" srcOrd="1" destOrd="0" presId="urn:microsoft.com/office/officeart/2005/8/layout/hProcess9"/>
    <dgm:cxn modelId="{8484305A-FD0C-48B5-8D74-42EFB25A6DA2}" type="presParOf" srcId="{12317CAC-3853-40DA-8B31-E4E6F228A853}" destId="{3ECAFCE5-0E82-4FCB-8EF8-049F84F2B449}" srcOrd="2" destOrd="0" presId="urn:microsoft.com/office/officeart/2005/8/layout/hProcess9"/>
    <dgm:cxn modelId="{4F79739E-EB4B-481F-BAE8-937E2630EB62}" type="presParOf" srcId="{12317CAC-3853-40DA-8B31-E4E6F228A853}" destId="{E8DB332F-A8BF-4E8B-8065-B9A6C2E780DF}" srcOrd="3" destOrd="0" presId="urn:microsoft.com/office/officeart/2005/8/layout/hProcess9"/>
    <dgm:cxn modelId="{40FADECD-6460-436E-8945-311879FEBEEA}" type="presParOf" srcId="{12317CAC-3853-40DA-8B31-E4E6F228A853}" destId="{4CB48B90-28BC-4D3D-907D-8C0B68EFAF35}" srcOrd="4" destOrd="0" presId="urn:microsoft.com/office/officeart/2005/8/layout/hProcess9"/>
    <dgm:cxn modelId="{9FEE1588-18D3-4C56-B8DC-0477E2A47FED}" type="presParOf" srcId="{12317CAC-3853-40DA-8B31-E4E6F228A853}" destId="{5864EF22-C9A9-4257-A9F6-8008463E1A6A}" srcOrd="5" destOrd="0" presId="urn:microsoft.com/office/officeart/2005/8/layout/hProcess9"/>
    <dgm:cxn modelId="{051721E7-BCBA-49B4-AE79-417EB3726E27}" type="presParOf" srcId="{12317CAC-3853-40DA-8B31-E4E6F228A853}" destId="{096CF77F-6484-4D54-A41B-A200E08E277C}" srcOrd="6" destOrd="0" presId="urn:microsoft.com/office/officeart/2005/8/layout/hProcess9"/>
    <dgm:cxn modelId="{744403AD-93CE-4590-ADAB-D81F82DE62FB}" type="presParOf" srcId="{12317CAC-3853-40DA-8B31-E4E6F228A853}" destId="{C0933F01-76BF-4062-BC2D-1EC0A83D1E03}" srcOrd="7" destOrd="0" presId="urn:microsoft.com/office/officeart/2005/8/layout/hProcess9"/>
    <dgm:cxn modelId="{958C1903-0D2E-4481-A70C-60B28BC450E6}" type="presParOf" srcId="{12317CAC-3853-40DA-8B31-E4E6F228A853}" destId="{188639E2-B1F2-4E95-9029-340A4985E40E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E4C42E-A0EE-4A8F-9ED2-E84D6504ECDB}">
      <dsp:nvSpPr>
        <dsp:cNvPr id="0" name=""/>
        <dsp:cNvSpPr/>
      </dsp:nvSpPr>
      <dsp:spPr>
        <a:xfrm>
          <a:off x="1568261" y="239548"/>
          <a:ext cx="2281844" cy="1919194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81DA1-0E1A-448C-B820-E981933E60C4}">
      <dsp:nvSpPr>
        <dsp:cNvPr id="0" name=""/>
        <dsp:cNvSpPr/>
      </dsp:nvSpPr>
      <dsp:spPr>
        <a:xfrm>
          <a:off x="718192" y="1046343"/>
          <a:ext cx="1236678" cy="12366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Field Techs</a:t>
          </a:r>
          <a:endParaRPr lang="en-US" sz="1800" kern="1200" dirty="0"/>
        </a:p>
      </dsp:txBody>
      <dsp:txXfrm>
        <a:off x="718192" y="1046343"/>
        <a:ext cx="1236678" cy="1236678"/>
      </dsp:txXfrm>
    </dsp:sp>
    <dsp:sp modelId="{80660D3C-704E-424F-BE4C-164189211333}">
      <dsp:nvSpPr>
        <dsp:cNvPr id="0" name=""/>
        <dsp:cNvSpPr/>
      </dsp:nvSpPr>
      <dsp:spPr>
        <a:xfrm>
          <a:off x="5100974" y="239548"/>
          <a:ext cx="2281844" cy="1919194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53804B-7E93-4CD9-933D-FCFFCA18C79B}">
      <dsp:nvSpPr>
        <dsp:cNvPr id="0" name=""/>
        <dsp:cNvSpPr/>
      </dsp:nvSpPr>
      <dsp:spPr>
        <a:xfrm>
          <a:off x="4250905" y="1046343"/>
          <a:ext cx="1236678" cy="12366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On Air Journalists</a:t>
          </a:r>
          <a:endParaRPr lang="en-US" sz="1800" kern="1200" dirty="0"/>
        </a:p>
      </dsp:txBody>
      <dsp:txXfrm>
        <a:off x="4250905" y="1046343"/>
        <a:ext cx="1236678" cy="1236678"/>
      </dsp:txXfrm>
    </dsp:sp>
    <dsp:sp modelId="{23F354FD-FE76-4E74-8AAE-C69C5D170637}">
      <dsp:nvSpPr>
        <dsp:cNvPr id="0" name=""/>
        <dsp:cNvSpPr/>
      </dsp:nvSpPr>
      <dsp:spPr>
        <a:xfrm>
          <a:off x="1568261" y="2628703"/>
          <a:ext cx="2281844" cy="191919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4275B1-6B87-4EB7-8E40-6B97F75B260D}">
      <dsp:nvSpPr>
        <dsp:cNvPr id="0" name=""/>
        <dsp:cNvSpPr/>
      </dsp:nvSpPr>
      <dsp:spPr>
        <a:xfrm>
          <a:off x="718192" y="3435498"/>
          <a:ext cx="1236678" cy="12366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Flight Attendants</a:t>
          </a:r>
          <a:endParaRPr lang="en-US" sz="1800" kern="1200" dirty="0"/>
        </a:p>
      </dsp:txBody>
      <dsp:txXfrm>
        <a:off x="718192" y="3435498"/>
        <a:ext cx="1236678" cy="1236678"/>
      </dsp:txXfrm>
    </dsp:sp>
    <dsp:sp modelId="{51E5E188-EE46-4C65-B059-EE31A3D0BC02}">
      <dsp:nvSpPr>
        <dsp:cNvPr id="0" name=""/>
        <dsp:cNvSpPr/>
      </dsp:nvSpPr>
      <dsp:spPr>
        <a:xfrm>
          <a:off x="5100974" y="2628703"/>
          <a:ext cx="2281844" cy="1919194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9257E3-50F9-47E6-80EC-568ECC1B084A}">
      <dsp:nvSpPr>
        <dsp:cNvPr id="0" name=""/>
        <dsp:cNvSpPr/>
      </dsp:nvSpPr>
      <dsp:spPr>
        <a:xfrm>
          <a:off x="4250905" y="3435498"/>
          <a:ext cx="1236678" cy="12366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Network Engineers</a:t>
          </a:r>
          <a:endParaRPr lang="en-US" sz="1800" kern="1200" dirty="0"/>
        </a:p>
      </dsp:txBody>
      <dsp:txXfrm>
        <a:off x="4250905" y="3435498"/>
        <a:ext cx="1236678" cy="12366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B7D92A-8B6D-44D6-8111-AD45BF5F0E5A}">
      <dsp:nvSpPr>
        <dsp:cNvPr id="0" name=""/>
        <dsp:cNvSpPr/>
      </dsp:nvSpPr>
      <dsp:spPr>
        <a:xfrm>
          <a:off x="916483" y="1984"/>
          <a:ext cx="2030015" cy="1218009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Field Technician</a:t>
          </a:r>
          <a:endParaRPr lang="en-US" sz="2700" kern="1200" dirty="0"/>
        </a:p>
      </dsp:txBody>
      <dsp:txXfrm>
        <a:off x="916483" y="1984"/>
        <a:ext cx="2030015" cy="1218009"/>
      </dsp:txXfrm>
    </dsp:sp>
    <dsp:sp modelId="{3E6D16B4-1F5A-4153-9A4E-2C27E5A20B5D}">
      <dsp:nvSpPr>
        <dsp:cNvPr id="0" name=""/>
        <dsp:cNvSpPr/>
      </dsp:nvSpPr>
      <dsp:spPr>
        <a:xfrm>
          <a:off x="3149500" y="1984"/>
          <a:ext cx="2030015" cy="1218009"/>
        </a:xfrm>
        <a:prstGeom prst="rect">
          <a:avLst/>
        </a:prstGeom>
        <a:solidFill>
          <a:schemeClr val="accent1">
            <a:shade val="80000"/>
            <a:hueOff val="199568"/>
            <a:satOff val="-23205"/>
            <a:lumOff val="114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Dispatcher</a:t>
          </a:r>
          <a:endParaRPr lang="en-US" sz="2700" kern="1200" dirty="0"/>
        </a:p>
      </dsp:txBody>
      <dsp:txXfrm>
        <a:off x="3149500" y="1984"/>
        <a:ext cx="2030015" cy="1218009"/>
      </dsp:txXfrm>
    </dsp:sp>
    <dsp:sp modelId="{C43806E2-06E6-4EC7-A523-5E87C3857F01}">
      <dsp:nvSpPr>
        <dsp:cNvPr id="0" name=""/>
        <dsp:cNvSpPr/>
      </dsp:nvSpPr>
      <dsp:spPr>
        <a:xfrm>
          <a:off x="916483" y="1422995"/>
          <a:ext cx="2030015" cy="1218009"/>
        </a:xfrm>
        <a:prstGeom prst="rect">
          <a:avLst/>
        </a:prstGeom>
        <a:solidFill>
          <a:schemeClr val="accent1">
            <a:shade val="80000"/>
            <a:hueOff val="399136"/>
            <a:satOff val="-46411"/>
            <a:lumOff val="229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Call Center Service</a:t>
          </a:r>
          <a:endParaRPr lang="en-US" sz="2700" kern="1200" dirty="0"/>
        </a:p>
      </dsp:txBody>
      <dsp:txXfrm>
        <a:off x="916483" y="1422995"/>
        <a:ext cx="2030015" cy="1218009"/>
      </dsp:txXfrm>
    </dsp:sp>
    <dsp:sp modelId="{760476B1-9551-4A59-A601-3E8CA46A9766}">
      <dsp:nvSpPr>
        <dsp:cNvPr id="0" name=""/>
        <dsp:cNvSpPr/>
      </dsp:nvSpPr>
      <dsp:spPr>
        <a:xfrm>
          <a:off x="3149500" y="1422995"/>
          <a:ext cx="2030015" cy="1218009"/>
        </a:xfrm>
        <a:prstGeom prst="rect">
          <a:avLst/>
        </a:prstGeom>
        <a:solidFill>
          <a:schemeClr val="accent1">
            <a:shade val="80000"/>
            <a:hueOff val="598703"/>
            <a:satOff val="-69616"/>
            <a:lumOff val="344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Call Center Sales</a:t>
          </a:r>
          <a:endParaRPr lang="en-US" sz="2700" kern="1200" dirty="0"/>
        </a:p>
      </dsp:txBody>
      <dsp:txXfrm>
        <a:off x="3149500" y="1422995"/>
        <a:ext cx="2030015" cy="1218009"/>
      </dsp:txXfrm>
    </dsp:sp>
    <dsp:sp modelId="{93658DFF-8C87-477C-A995-3CFE6D3B989F}">
      <dsp:nvSpPr>
        <dsp:cNvPr id="0" name=""/>
        <dsp:cNvSpPr/>
      </dsp:nvSpPr>
      <dsp:spPr>
        <a:xfrm>
          <a:off x="2032992" y="2844006"/>
          <a:ext cx="2030015" cy="1218009"/>
        </a:xfrm>
        <a:prstGeom prst="rect">
          <a:avLst/>
        </a:prstGeom>
        <a:solidFill>
          <a:schemeClr val="accent1">
            <a:shade val="80000"/>
            <a:hueOff val="798271"/>
            <a:satOff val="-92821"/>
            <a:lumOff val="458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Retail Store Associates</a:t>
          </a:r>
          <a:endParaRPr lang="en-US" sz="2700" kern="1200" dirty="0"/>
        </a:p>
      </dsp:txBody>
      <dsp:txXfrm>
        <a:off x="2032992" y="2844006"/>
        <a:ext cx="2030015" cy="12180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868585-0D45-4617-8EDF-81B8012FFDA7}">
      <dsp:nvSpPr>
        <dsp:cNvPr id="0" name=""/>
        <dsp:cNvSpPr/>
      </dsp:nvSpPr>
      <dsp:spPr>
        <a:xfrm>
          <a:off x="607575" y="0"/>
          <a:ext cx="6885860" cy="4911725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D1B40B-781B-4F7E-9DFB-5B69B27EC556}">
      <dsp:nvSpPr>
        <dsp:cNvPr id="0" name=""/>
        <dsp:cNvSpPr/>
      </dsp:nvSpPr>
      <dsp:spPr>
        <a:xfrm>
          <a:off x="3560" y="1473517"/>
          <a:ext cx="1556517" cy="196469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Application</a:t>
          </a:r>
          <a:endParaRPr lang="en-US" sz="1800" kern="1200" dirty="0"/>
        </a:p>
      </dsp:txBody>
      <dsp:txXfrm>
        <a:off x="79543" y="1549500"/>
        <a:ext cx="1404551" cy="1812724"/>
      </dsp:txXfrm>
    </dsp:sp>
    <dsp:sp modelId="{3ECAFCE5-0E82-4FCB-8EF8-049F84F2B449}">
      <dsp:nvSpPr>
        <dsp:cNvPr id="0" name=""/>
        <dsp:cNvSpPr/>
      </dsp:nvSpPr>
      <dsp:spPr>
        <a:xfrm>
          <a:off x="1637903" y="1473517"/>
          <a:ext cx="1556517" cy="1964690"/>
        </a:xfrm>
        <a:prstGeom prst="roundRect">
          <a:avLst/>
        </a:prstGeom>
        <a:solidFill>
          <a:schemeClr val="accent1">
            <a:shade val="80000"/>
            <a:hueOff val="199568"/>
            <a:satOff val="-23205"/>
            <a:lumOff val="114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On Line Assessment</a:t>
          </a:r>
          <a:endParaRPr lang="en-US" sz="1800" kern="1200" dirty="0"/>
        </a:p>
      </dsp:txBody>
      <dsp:txXfrm>
        <a:off x="1713886" y="1549500"/>
        <a:ext cx="1404551" cy="1812724"/>
      </dsp:txXfrm>
    </dsp:sp>
    <dsp:sp modelId="{4CB48B90-28BC-4D3D-907D-8C0B68EFAF35}">
      <dsp:nvSpPr>
        <dsp:cNvPr id="0" name=""/>
        <dsp:cNvSpPr/>
      </dsp:nvSpPr>
      <dsp:spPr>
        <a:xfrm>
          <a:off x="3272247" y="1473517"/>
          <a:ext cx="1556517" cy="1964690"/>
        </a:xfrm>
        <a:prstGeom prst="roundRect">
          <a:avLst/>
        </a:prstGeom>
        <a:solidFill>
          <a:schemeClr val="accent1">
            <a:shade val="80000"/>
            <a:hueOff val="399136"/>
            <a:satOff val="-46411"/>
            <a:lumOff val="229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Recruiter Screening</a:t>
          </a:r>
          <a:endParaRPr lang="en-US" sz="1800" kern="1200" dirty="0"/>
        </a:p>
      </dsp:txBody>
      <dsp:txXfrm>
        <a:off x="3348230" y="1549500"/>
        <a:ext cx="1404551" cy="1812724"/>
      </dsp:txXfrm>
    </dsp:sp>
    <dsp:sp modelId="{096CF77F-6484-4D54-A41B-A200E08E277C}">
      <dsp:nvSpPr>
        <dsp:cNvPr id="0" name=""/>
        <dsp:cNvSpPr/>
      </dsp:nvSpPr>
      <dsp:spPr>
        <a:xfrm>
          <a:off x="4906590" y="1473517"/>
          <a:ext cx="1556517" cy="1964690"/>
        </a:xfrm>
        <a:prstGeom prst="roundRect">
          <a:avLst/>
        </a:prstGeom>
        <a:solidFill>
          <a:schemeClr val="accent1">
            <a:shade val="80000"/>
            <a:hueOff val="598703"/>
            <a:satOff val="-69616"/>
            <a:lumOff val="344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Interview</a:t>
          </a:r>
          <a:endParaRPr lang="en-US" sz="1800" kern="1200" dirty="0"/>
        </a:p>
      </dsp:txBody>
      <dsp:txXfrm>
        <a:off x="4982573" y="1549500"/>
        <a:ext cx="1404551" cy="1812724"/>
      </dsp:txXfrm>
    </dsp:sp>
    <dsp:sp modelId="{188639E2-B1F2-4E95-9029-340A4985E40E}">
      <dsp:nvSpPr>
        <dsp:cNvPr id="0" name=""/>
        <dsp:cNvSpPr/>
      </dsp:nvSpPr>
      <dsp:spPr>
        <a:xfrm>
          <a:off x="6540934" y="1473517"/>
          <a:ext cx="1556517" cy="1964690"/>
        </a:xfrm>
        <a:prstGeom prst="roundRect">
          <a:avLst/>
        </a:prstGeom>
        <a:solidFill>
          <a:schemeClr val="accent1">
            <a:shade val="80000"/>
            <a:hueOff val="798271"/>
            <a:satOff val="-92821"/>
            <a:lumOff val="458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Background &amp; Drug Test</a:t>
          </a:r>
          <a:endParaRPr lang="en-US" sz="1800" kern="1200" dirty="0"/>
        </a:p>
      </dsp:txBody>
      <dsp:txXfrm>
        <a:off x="6616917" y="1549500"/>
        <a:ext cx="1404551" cy="18127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7598F69F-A664-40E7-BDBC-50FA346E2C5C}" type="datetimeFigureOut">
              <a:rPr lang="en-US" smtClean="0"/>
              <a:t>10/18/2019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2B450719-AEF9-40D3-A833-EFD989D42F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687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63675" y="1184275"/>
            <a:ext cx="4265613" cy="3198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85043-E03F-FA4A-95BE-79E1B9A2F57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306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50719-AEF9-40D3-A833-EFD989D42FA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765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Title">
    <p:bg>
      <p:bgPr>
        <a:solidFill>
          <a:srgbClr val="0030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950472"/>
            <a:ext cx="4572000" cy="95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7731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A06355-695B-A541-92EF-FCC51061BB6D}" type="slidenum">
              <a:rPr lang="en-US" smtClean="0">
                <a:solidFill>
                  <a:srgbClr val="808285"/>
                </a:solidFill>
              </a:rPr>
              <a:pPr/>
              <a:t>‹#›</a:t>
            </a:fld>
            <a:endParaRPr lang="en-US" dirty="0">
              <a:solidFill>
                <a:srgbClr val="8082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530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0"/>
          </p:nvPr>
        </p:nvSpPr>
        <p:spPr>
          <a:xfrm>
            <a:off x="2774811" y="4158810"/>
            <a:ext cx="5911990" cy="435104"/>
          </a:xfrm>
        </p:spPr>
        <p:txBody>
          <a:bodyPr lIns="0" tIns="0" rIns="91440" bIns="0" anchor="b" anchorCtr="0">
            <a:normAutofit/>
          </a:bodyPr>
          <a:lstStyle>
            <a:lvl1pPr marL="0" indent="0" algn="l">
              <a:buNone/>
              <a:defRPr sz="1599" b="1" i="0" cap="all" baseline="0">
                <a:solidFill>
                  <a:srgbClr val="0077BC"/>
                </a:solidFill>
                <a:latin typeface="+mj-lt"/>
                <a:cs typeface="Arial"/>
              </a:defRPr>
            </a:lvl1pPr>
            <a:lvl2pPr marL="4572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2789314" y="2547562"/>
            <a:ext cx="5897486" cy="1143000"/>
          </a:xfrm>
        </p:spPr>
        <p:txBody>
          <a:bodyPr lIns="0" tIns="0" rIns="91440" bIns="0" rtlCol="0" anchor="ctr" anchorCtr="0">
            <a:normAutofit/>
          </a:bodyPr>
          <a:lstStyle>
            <a:lvl1pPr marL="0" indent="0" algn="l" defTabSz="457203" rtl="0" eaLnBrk="1" latinLnBrk="0" hangingPunct="1">
              <a:spcBef>
                <a:spcPct val="0"/>
              </a:spcBef>
              <a:buNone/>
              <a:defRPr lang="en-US" sz="3197" b="1" kern="1200" cap="all" baseline="0" dirty="0" smtClean="0">
                <a:solidFill>
                  <a:srgbClr val="003057"/>
                </a:solidFill>
                <a:latin typeface="+mj-lt"/>
                <a:ea typeface="+mj-ea"/>
                <a:cs typeface="Arial"/>
              </a:defRPr>
            </a:lvl1pPr>
            <a:lvl2pPr marL="45720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Right Triangle 5"/>
          <p:cNvSpPr>
            <a:spLocks noChangeAspect="1"/>
          </p:cNvSpPr>
          <p:nvPr userDrawn="1"/>
        </p:nvSpPr>
        <p:spPr>
          <a:xfrm>
            <a:off x="0" y="3345678"/>
            <a:ext cx="3520867" cy="3520867"/>
          </a:xfrm>
          <a:prstGeom prst="rtTriangle">
            <a:avLst/>
          </a:prstGeom>
          <a:solidFill>
            <a:srgbClr val="808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ight Triangle 8"/>
          <p:cNvSpPr>
            <a:spLocks noChangeAspect="1"/>
          </p:cNvSpPr>
          <p:nvPr userDrawn="1"/>
        </p:nvSpPr>
        <p:spPr>
          <a:xfrm rot="5400000">
            <a:off x="0" y="0"/>
            <a:ext cx="5036820" cy="5036820"/>
          </a:xfrm>
          <a:prstGeom prst="rtTriangle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ight Triangle 11"/>
          <p:cNvSpPr>
            <a:spLocks noChangeAspect="1"/>
          </p:cNvSpPr>
          <p:nvPr userDrawn="1"/>
        </p:nvSpPr>
        <p:spPr>
          <a:xfrm rot="13500000">
            <a:off x="-595850" y="3595780"/>
            <a:ext cx="1193022" cy="1193022"/>
          </a:xfrm>
          <a:prstGeom prst="rtTriangle">
            <a:avLst/>
          </a:prstGeom>
          <a:solidFill>
            <a:srgbClr val="007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67" y="497625"/>
            <a:ext cx="2297544" cy="48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37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3057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A06355-695B-A541-92EF-FCC51061BB6D}" type="slidenum">
              <a:rPr lang="en-US" smtClean="0">
                <a:solidFill>
                  <a:srgbClr val="808285"/>
                </a:solidFill>
              </a:rPr>
              <a:pPr/>
              <a:t>‹#›</a:t>
            </a:fld>
            <a:endParaRPr lang="en-US" dirty="0">
              <a:solidFill>
                <a:srgbClr val="8082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025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04518" indent="-304518">
              <a:buFont typeface="+mj-lt"/>
              <a:buAutoNum type="arabicPeriod"/>
              <a:defRPr/>
            </a:lvl1pPr>
            <a:lvl2pPr marL="609036" indent="-304518">
              <a:buFont typeface="+mj-lt"/>
              <a:buAutoNum type="alphaLcPeriod"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A06355-695B-A541-92EF-FCC51061BB6D}" type="slidenum">
              <a:rPr lang="en-US" smtClean="0">
                <a:solidFill>
                  <a:srgbClr val="808285"/>
                </a:solidFill>
              </a:rPr>
              <a:pPr/>
              <a:t>‹#›</a:t>
            </a:fld>
            <a:endParaRPr lang="en-US" dirty="0">
              <a:solidFill>
                <a:srgbClr val="8082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98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ection Title">
    <p:bg>
      <p:bgPr>
        <a:solidFill>
          <a:srgbClr val="0030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71800"/>
            <a:ext cx="8229600" cy="511233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457200"/>
            <a:ext cx="1092058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0072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ection Title (Blank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71800"/>
            <a:ext cx="8229600" cy="318052"/>
          </a:xfrm>
        </p:spPr>
        <p:txBody>
          <a:bodyPr/>
          <a:lstStyle>
            <a:lvl1pPr algn="ctr">
              <a:defRPr>
                <a:solidFill>
                  <a:srgbClr val="00305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457200"/>
            <a:ext cx="1071788" cy="22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262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6407" y="1451429"/>
            <a:ext cx="3996479" cy="46389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0857" y="1460303"/>
            <a:ext cx="4005942" cy="46389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A06355-695B-A541-92EF-FCC51061BB6D}" type="slidenum">
              <a:rPr lang="en-US" smtClean="0">
                <a:solidFill>
                  <a:srgbClr val="808285"/>
                </a:solidFill>
              </a:rPr>
              <a:pPr/>
              <a:t>‹#›</a:t>
            </a:fld>
            <a:endParaRPr lang="en-US" dirty="0">
              <a:solidFill>
                <a:srgbClr val="8082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756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6407" y="2140625"/>
            <a:ext cx="3974708" cy="43895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0857" y="2140625"/>
            <a:ext cx="4005942" cy="43895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A06355-695B-A541-92EF-FCC51061BB6D}" type="slidenum">
              <a:rPr lang="en-US" smtClean="0">
                <a:solidFill>
                  <a:srgbClr val="808285"/>
                </a:solidFill>
              </a:rPr>
              <a:pPr/>
              <a:t>‹#›</a:t>
            </a:fld>
            <a:endParaRPr lang="en-US" dirty="0">
              <a:solidFill>
                <a:srgbClr val="808285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2"/>
          </p:nvPr>
        </p:nvSpPr>
        <p:spPr>
          <a:xfrm>
            <a:off x="586407" y="1385420"/>
            <a:ext cx="3974708" cy="768500"/>
          </a:xfrm>
        </p:spPr>
        <p:txBody>
          <a:bodyPr anchor="ctr">
            <a:noAutofit/>
          </a:bodyPr>
          <a:lstStyle>
            <a:lvl1pPr marL="0" indent="0">
              <a:buNone/>
              <a:defRPr sz="2000" b="1" cap="all" baseline="0">
                <a:solidFill>
                  <a:schemeClr val="tx1"/>
                </a:solidFill>
                <a:latin typeface="+mj-lt"/>
                <a:cs typeface="Arial"/>
              </a:defRPr>
            </a:lvl1pPr>
            <a:lvl2pPr marL="457203" indent="0">
              <a:buNone/>
              <a:defRPr sz="1999" b="1"/>
            </a:lvl2pPr>
            <a:lvl3pPr marL="914407" indent="0">
              <a:buNone/>
              <a:defRPr sz="1800" b="1"/>
            </a:lvl3pPr>
            <a:lvl4pPr marL="1371610" indent="0">
              <a:buNone/>
              <a:defRPr sz="1600" b="1"/>
            </a:lvl4pPr>
            <a:lvl5pPr marL="1828813" indent="0">
              <a:buNone/>
              <a:defRPr sz="1600" b="1"/>
            </a:lvl5pPr>
            <a:lvl6pPr marL="2286017" indent="0">
              <a:buNone/>
              <a:defRPr sz="1600" b="1"/>
            </a:lvl6pPr>
            <a:lvl7pPr marL="2743220" indent="0">
              <a:buNone/>
              <a:defRPr sz="1600" b="1"/>
            </a:lvl7pPr>
            <a:lvl8pPr marL="3200424" indent="0">
              <a:buNone/>
              <a:defRPr sz="1600" b="1"/>
            </a:lvl8pPr>
            <a:lvl9pPr marL="3657627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81066" y="1385420"/>
            <a:ext cx="3996371" cy="768500"/>
          </a:xfrm>
        </p:spPr>
        <p:txBody>
          <a:bodyPr anchor="ctr">
            <a:noAutofit/>
          </a:bodyPr>
          <a:lstStyle>
            <a:lvl1pPr marL="0" indent="0">
              <a:buNone/>
              <a:defRPr sz="2000" b="1" cap="all" baseline="0">
                <a:solidFill>
                  <a:schemeClr val="tx1"/>
                </a:solidFill>
                <a:latin typeface="+mj-lt"/>
                <a:cs typeface="Arial"/>
              </a:defRPr>
            </a:lvl1pPr>
            <a:lvl2pPr marL="457203" indent="0">
              <a:buNone/>
              <a:defRPr sz="1999" b="1"/>
            </a:lvl2pPr>
            <a:lvl3pPr marL="914407" indent="0">
              <a:buNone/>
              <a:defRPr sz="1800" b="1"/>
            </a:lvl3pPr>
            <a:lvl4pPr marL="1371610" indent="0">
              <a:buNone/>
              <a:defRPr sz="1600" b="1"/>
            </a:lvl4pPr>
            <a:lvl5pPr marL="1828813" indent="0">
              <a:buNone/>
              <a:defRPr sz="1600" b="1"/>
            </a:lvl5pPr>
            <a:lvl6pPr marL="2286017" indent="0">
              <a:buNone/>
              <a:defRPr sz="1600" b="1"/>
            </a:lvl6pPr>
            <a:lvl7pPr marL="2743220" indent="0">
              <a:buNone/>
              <a:defRPr sz="1600" b="1"/>
            </a:lvl7pPr>
            <a:lvl8pPr marL="3200424" indent="0">
              <a:buNone/>
              <a:defRPr sz="1600" b="1"/>
            </a:lvl8pPr>
            <a:lvl9pPr marL="3657627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884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A06355-695B-A541-92EF-FCC51061BB6D}" type="slidenum">
              <a:rPr lang="en-US" smtClean="0">
                <a:solidFill>
                  <a:srgbClr val="808285"/>
                </a:solidFill>
              </a:rPr>
              <a:pPr/>
              <a:t>‹#›</a:t>
            </a:fld>
            <a:endParaRPr lang="en-US" dirty="0">
              <a:solidFill>
                <a:srgbClr val="8082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892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6408" y="470228"/>
            <a:ext cx="8100392" cy="74897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6408" y="1370368"/>
            <a:ext cx="8100392" cy="49111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3907" y="6407059"/>
            <a:ext cx="302895" cy="12311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66" b="0">
                <a:solidFill>
                  <a:schemeClr val="accent2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7A06355-695B-A541-92EF-FCC51061BB6D}" type="slidenum">
              <a:rPr lang="en-US" smtClean="0">
                <a:solidFill>
                  <a:srgbClr val="808285"/>
                </a:solidFill>
              </a:rPr>
              <a:pPr/>
              <a:t>‹#›</a:t>
            </a:fld>
            <a:endParaRPr lang="en-US" dirty="0">
              <a:solidFill>
                <a:srgbClr val="808285"/>
              </a:solidFill>
            </a:endParaRPr>
          </a:p>
        </p:txBody>
      </p:sp>
      <p:sp>
        <p:nvSpPr>
          <p:cNvPr id="9" name="Right Triangle 8"/>
          <p:cNvSpPr/>
          <p:nvPr userDrawn="1"/>
        </p:nvSpPr>
        <p:spPr>
          <a:xfrm rot="5400000">
            <a:off x="0" y="0"/>
            <a:ext cx="1097280" cy="1097280"/>
          </a:xfrm>
          <a:prstGeom prst="rtTriangle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ight Triangle 11"/>
          <p:cNvSpPr/>
          <p:nvPr userDrawn="1"/>
        </p:nvSpPr>
        <p:spPr>
          <a:xfrm rot="13500000">
            <a:off x="-182881" y="656117"/>
            <a:ext cx="365760" cy="365760"/>
          </a:xfrm>
          <a:prstGeom prst="rtTriangle">
            <a:avLst/>
          </a:prstGeom>
          <a:solidFill>
            <a:srgbClr val="007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90918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7" rtl="0" eaLnBrk="1" latinLnBrk="0" hangingPunct="1">
        <a:lnSpc>
          <a:spcPct val="90000"/>
        </a:lnSpc>
        <a:spcBef>
          <a:spcPct val="0"/>
        </a:spcBef>
        <a:buNone/>
        <a:defRPr sz="3197" b="1" kern="1200">
          <a:solidFill>
            <a:srgbClr val="003057"/>
          </a:solidFill>
          <a:latin typeface="+mj-lt"/>
          <a:ea typeface="Arial" charset="0"/>
          <a:cs typeface="Arial" charset="0"/>
        </a:defRPr>
      </a:lvl1pPr>
    </p:titleStyle>
    <p:bodyStyle>
      <a:lvl1pPr marL="304518" indent="-304518" algn="l" defTabSz="914407" rtl="0" eaLnBrk="1" latinLnBrk="0" hangingPunct="1">
        <a:lnSpc>
          <a:spcPct val="90000"/>
        </a:lnSpc>
        <a:spcBef>
          <a:spcPts val="1332"/>
        </a:spcBef>
        <a:buClrTx/>
        <a:buFont typeface="Arial" panose="020B0604020202020204" pitchFamily="34" charset="0"/>
        <a:buChar char="•"/>
        <a:defRPr sz="2664" kern="1200">
          <a:solidFill>
            <a:srgbClr val="003057"/>
          </a:solidFill>
          <a:latin typeface="+mn-lt"/>
          <a:ea typeface="+mn-ea"/>
          <a:cs typeface="+mn-cs"/>
        </a:defRPr>
      </a:lvl1pPr>
      <a:lvl2pPr marL="609036" indent="-304518" algn="l" defTabSz="914407" rtl="0" eaLnBrk="1" latinLnBrk="0" hangingPunct="1">
        <a:lnSpc>
          <a:spcPct val="90000"/>
        </a:lnSpc>
        <a:spcBef>
          <a:spcPts val="666"/>
        </a:spcBef>
        <a:buClrTx/>
        <a:buFont typeface="Arial" panose="020B0604020202020204" pitchFamily="34" charset="0"/>
        <a:buChar char="•"/>
        <a:defRPr sz="2398" kern="1200">
          <a:solidFill>
            <a:srgbClr val="003057"/>
          </a:solidFill>
          <a:latin typeface="+mn-lt"/>
          <a:ea typeface="+mn-ea"/>
          <a:cs typeface="+mn-cs"/>
        </a:defRPr>
      </a:lvl2pPr>
      <a:lvl3pPr marL="913554" indent="-304518" algn="l" defTabSz="914407" rtl="0" eaLnBrk="1" latinLnBrk="0" hangingPunct="1">
        <a:lnSpc>
          <a:spcPct val="90000"/>
        </a:lnSpc>
        <a:spcBef>
          <a:spcPts val="666"/>
        </a:spcBef>
        <a:buClrTx/>
        <a:buFont typeface="Arial" panose="020B0604020202020204" pitchFamily="34" charset="0"/>
        <a:buChar char="•"/>
        <a:defRPr sz="2131" kern="1200">
          <a:solidFill>
            <a:srgbClr val="003057"/>
          </a:solidFill>
          <a:latin typeface="+mn-lt"/>
          <a:ea typeface="+mn-ea"/>
          <a:cs typeface="+mn-cs"/>
        </a:defRPr>
      </a:lvl3pPr>
      <a:lvl4pPr marL="1218072" indent="-304518" algn="l" defTabSz="914407" rtl="0" eaLnBrk="1" latinLnBrk="0" hangingPunct="1">
        <a:lnSpc>
          <a:spcPct val="90000"/>
        </a:lnSpc>
        <a:spcBef>
          <a:spcPts val="666"/>
        </a:spcBef>
        <a:buClrTx/>
        <a:buFont typeface="Arial" panose="020B0604020202020204" pitchFamily="34" charset="0"/>
        <a:buChar char="•"/>
        <a:defRPr sz="1865" kern="1200">
          <a:solidFill>
            <a:srgbClr val="003057"/>
          </a:solidFill>
          <a:latin typeface="+mn-lt"/>
          <a:ea typeface="+mn-ea"/>
          <a:cs typeface="+mn-cs"/>
        </a:defRPr>
      </a:lvl4pPr>
      <a:lvl5pPr marL="1522590" indent="-304518" algn="l" defTabSz="914407" rtl="0" eaLnBrk="1" latinLnBrk="0" hangingPunct="1">
        <a:lnSpc>
          <a:spcPct val="90000"/>
        </a:lnSpc>
        <a:spcBef>
          <a:spcPts val="666"/>
        </a:spcBef>
        <a:buClrTx/>
        <a:buFont typeface="Arial" panose="020B0604020202020204" pitchFamily="34" charset="0"/>
        <a:buChar char="•"/>
        <a:defRPr sz="1599" kern="1200">
          <a:solidFill>
            <a:srgbClr val="003057"/>
          </a:solidFill>
          <a:latin typeface="+mn-lt"/>
          <a:ea typeface="+mn-ea"/>
          <a:cs typeface="+mn-cs"/>
        </a:defRPr>
      </a:lvl5pPr>
      <a:lvl6pPr marL="2514618" indent="-228602" algn="l" defTabSz="91440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22" indent="-228602" algn="l" defTabSz="91440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25" indent="-228602" algn="l" defTabSz="91440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29" indent="-228602" algn="l" defTabSz="91440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3" algn="l" defTabSz="914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7" algn="l" defTabSz="914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0" algn="l" defTabSz="914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3" algn="l" defTabSz="914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17" algn="l" defTabSz="914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20" algn="l" defTabSz="914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24" algn="l" defTabSz="914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27" algn="l" defTabSz="914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Selection &amp; assessment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Radford – October 2019</a:t>
            </a:r>
          </a:p>
        </p:txBody>
      </p:sp>
    </p:spTree>
    <p:extLst>
      <p:ext uri="{BB962C8B-B14F-4D97-AF65-F5344CB8AC3E}">
        <p14:creationId xmlns:p14="http://schemas.microsoft.com/office/powerpoint/2010/main" val="62492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Candidate Funnel</a:t>
            </a:r>
            <a:br>
              <a:rPr lang="en-US" dirty="0" smtClean="0"/>
            </a:br>
            <a:r>
              <a:rPr lang="en-US" sz="2000" dirty="0" smtClean="0">
                <a:solidFill>
                  <a:srgbClr val="0077BC"/>
                </a:solidFill>
              </a:rPr>
              <a:t>One Job Title in August 2019</a:t>
            </a:r>
            <a:endParaRPr lang="en-US" sz="2000" dirty="0">
              <a:solidFill>
                <a:srgbClr val="0077BC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4066649"/>
              </p:ext>
            </p:extLst>
          </p:nvPr>
        </p:nvGraphicFramePr>
        <p:xfrm>
          <a:off x="489723" y="1783670"/>
          <a:ext cx="7894184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3546"/>
                <a:gridCol w="1973546"/>
                <a:gridCol w="1973546"/>
                <a:gridCol w="197354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Applied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Completed Assessment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Interviewed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Offered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6,403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5,386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1,376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612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A06355-695B-A541-92EF-FCC51061BB6D}" type="slidenum">
              <a:rPr lang="en-US" smtClean="0">
                <a:solidFill>
                  <a:srgbClr val="808285"/>
                </a:solidFill>
              </a:rPr>
              <a:pPr/>
              <a:t>10</a:t>
            </a:fld>
            <a:endParaRPr lang="en-US" dirty="0">
              <a:solidFill>
                <a:srgbClr val="808285"/>
              </a:solidFill>
            </a:endParaRPr>
          </a:p>
        </p:txBody>
      </p:sp>
      <p:sp>
        <p:nvSpPr>
          <p:cNvPr id="6" name="Up Arrow 5"/>
          <p:cNvSpPr/>
          <p:nvPr/>
        </p:nvSpPr>
        <p:spPr>
          <a:xfrm>
            <a:off x="2122714" y="3320142"/>
            <a:ext cx="2579914" cy="240574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 business will focus on </a:t>
            </a:r>
            <a:r>
              <a:rPr lang="en-US" dirty="0" smtClean="0"/>
              <a:t>the lost </a:t>
            </a:r>
            <a:r>
              <a:rPr lang="en-US" dirty="0" smtClean="0"/>
              <a:t>16%</a:t>
            </a:r>
          </a:p>
        </p:txBody>
      </p:sp>
    </p:spTree>
    <p:extLst>
      <p:ext uri="{BB962C8B-B14F-4D97-AF65-F5344CB8AC3E}">
        <p14:creationId xmlns:p14="http://schemas.microsoft.com/office/powerpoint/2010/main" val="2897910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407" y="470228"/>
            <a:ext cx="8361649" cy="748973"/>
          </a:xfrm>
        </p:spPr>
        <p:txBody>
          <a:bodyPr/>
          <a:lstStyle/>
          <a:p>
            <a:r>
              <a:rPr lang="en-US" dirty="0" smtClean="0"/>
              <a:t>Example Candidate Funnel by Score Band</a:t>
            </a:r>
            <a:br>
              <a:rPr lang="en-US" dirty="0" smtClean="0"/>
            </a:br>
            <a:r>
              <a:rPr lang="en-US" sz="2000" dirty="0" smtClean="0">
                <a:solidFill>
                  <a:srgbClr val="0077BC"/>
                </a:solidFill>
              </a:rPr>
              <a:t>One Job Title in August 2019</a:t>
            </a:r>
            <a:endParaRPr lang="en-US" sz="2000" dirty="0">
              <a:solidFill>
                <a:srgbClr val="0077BC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7323391"/>
              </p:ext>
            </p:extLst>
          </p:nvPr>
        </p:nvGraphicFramePr>
        <p:xfrm>
          <a:off x="489723" y="1783670"/>
          <a:ext cx="7894184" cy="2931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3546"/>
                <a:gridCol w="1973546"/>
                <a:gridCol w="1973546"/>
                <a:gridCol w="197354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Score Band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Completed Assessment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Interviewed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Offered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Highly Recommended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1,333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398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Recommended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Proceed with Caution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1,417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Do</a:t>
                      </a:r>
                      <a:r>
                        <a:rPr lang="en-US" baseline="0" dirty="0" smtClean="0"/>
                        <a:t> Not Recommend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1,723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A06355-695B-A541-92EF-FCC51061BB6D}" type="slidenum">
              <a:rPr lang="en-US" smtClean="0">
                <a:solidFill>
                  <a:srgbClr val="808285"/>
                </a:solidFill>
              </a:rPr>
              <a:pPr/>
              <a:t>11</a:t>
            </a:fld>
            <a:endParaRPr lang="en-US" dirty="0">
              <a:solidFill>
                <a:srgbClr val="808285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959429" y="5148943"/>
            <a:ext cx="4985657" cy="13812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How can S&amp;A use data to drive better business processes?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981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994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914" y="1611085"/>
            <a:ext cx="8338459" cy="50088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18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A06355-695B-A541-92EF-FCC51061BB6D}" type="slidenum">
              <a:rPr lang="en-US" smtClean="0">
                <a:solidFill>
                  <a:srgbClr val="808285"/>
                </a:solidFill>
              </a:rPr>
              <a:pPr/>
              <a:t>2</a:t>
            </a:fld>
            <a:endParaRPr lang="en-US" dirty="0">
              <a:solidFill>
                <a:srgbClr val="808285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4913" y="429556"/>
            <a:ext cx="8338459" cy="1477328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 smtClean="0"/>
              <a:t>Spectrum is the leading </a:t>
            </a:r>
            <a:r>
              <a:rPr lang="en-US" sz="3000" b="1" dirty="0"/>
              <a:t>broadband communications company and the second-largest cable operator in the United </a:t>
            </a:r>
            <a:r>
              <a:rPr lang="en-US" sz="3000" b="1" dirty="0" smtClean="0"/>
              <a:t>States</a:t>
            </a:r>
            <a:endParaRPr lang="en-US" sz="3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07781" y="2552486"/>
            <a:ext cx="2339476" cy="83099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More than 98k employees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359673" y="5637617"/>
            <a:ext cx="2339476" cy="83099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More than 40k annual hires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844142" y="2257416"/>
            <a:ext cx="2530452" cy="83099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Over a million applicants a year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94296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Hiring at Spectrum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7589251"/>
              </p:ext>
            </p:extLst>
          </p:nvPr>
        </p:nvGraphicFramePr>
        <p:xfrm>
          <a:off x="282895" y="1618444"/>
          <a:ext cx="8101012" cy="4911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A06355-695B-A541-92EF-FCC51061BB6D}" type="slidenum">
              <a:rPr lang="en-US" smtClean="0">
                <a:solidFill>
                  <a:srgbClr val="808285"/>
                </a:solidFill>
              </a:rPr>
              <a:pPr/>
              <a:t>3</a:t>
            </a:fld>
            <a:endParaRPr lang="en-US" dirty="0">
              <a:solidFill>
                <a:srgbClr val="808285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0342" y="1132116"/>
            <a:ext cx="6281057" cy="400110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There are approximately 1,883 job titles at Spectrum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32017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Would You Start?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747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064" y="491999"/>
            <a:ext cx="8448735" cy="846944"/>
          </a:xfrm>
        </p:spPr>
        <p:txBody>
          <a:bodyPr/>
          <a:lstStyle/>
          <a:p>
            <a:r>
              <a:rPr lang="en-US" sz="3200" dirty="0" smtClean="0"/>
              <a:t>More than 40</a:t>
            </a:r>
            <a:r>
              <a:rPr lang="en-US" sz="3200" dirty="0"/>
              <a:t>% of all hiring is for </a:t>
            </a:r>
            <a:r>
              <a:rPr lang="en-US" sz="3200" dirty="0" smtClean="0"/>
              <a:t>less than 10% </a:t>
            </a:r>
            <a:r>
              <a:rPr lang="en-US" sz="3200" dirty="0"/>
              <a:t>of the job titles – </a:t>
            </a:r>
            <a:r>
              <a:rPr lang="en-US" sz="3200" i="1" dirty="0"/>
              <a:t>high volume </a:t>
            </a:r>
            <a:r>
              <a:rPr lang="en-US" sz="3200" i="1" dirty="0" smtClean="0"/>
              <a:t>hiring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A06355-695B-A541-92EF-FCC51061BB6D}" type="slidenum">
              <a:rPr lang="en-US" smtClean="0">
                <a:solidFill>
                  <a:srgbClr val="808285"/>
                </a:solidFill>
              </a:rPr>
              <a:pPr/>
              <a:t>5</a:t>
            </a:fld>
            <a:endParaRPr lang="en-US" dirty="0">
              <a:solidFill>
                <a:srgbClr val="808285"/>
              </a:solidFill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538648460"/>
              </p:ext>
            </p:extLst>
          </p:nvPr>
        </p:nvGraphicFramePr>
        <p:xfrm>
          <a:off x="1458685" y="184100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89620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Challenges Would You Anticipate?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718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Volume – 28k applicants a month </a:t>
            </a:r>
            <a:endParaRPr lang="en-US" dirty="0" smtClean="0"/>
          </a:p>
          <a:p>
            <a:r>
              <a:rPr lang="en-US" dirty="0" smtClean="0"/>
              <a:t>Time to hire is a key metric for these roles</a:t>
            </a:r>
            <a:endParaRPr lang="en-US" dirty="0" smtClean="0"/>
          </a:p>
          <a:p>
            <a:r>
              <a:rPr lang="en-US" dirty="0"/>
              <a:t>High turnover in these jobs</a:t>
            </a:r>
          </a:p>
          <a:p>
            <a:r>
              <a:rPr lang="en-US" dirty="0" smtClean="0"/>
              <a:t>Current labor market – less than 4% unemployment</a:t>
            </a:r>
          </a:p>
          <a:p>
            <a:r>
              <a:rPr lang="en-US" dirty="0" smtClean="0"/>
              <a:t>OFCCP audits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A06355-695B-A541-92EF-FCC51061BB6D}" type="slidenum">
              <a:rPr lang="en-US" smtClean="0">
                <a:solidFill>
                  <a:srgbClr val="808285"/>
                </a:solidFill>
              </a:rPr>
              <a:pPr/>
              <a:t>7</a:t>
            </a:fld>
            <a:endParaRPr lang="en-US" dirty="0">
              <a:solidFill>
                <a:srgbClr val="808285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13987" y="5097799"/>
            <a:ext cx="3559629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What might you consider for each challenge?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19625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Volume Process Flow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7765513"/>
              </p:ext>
            </p:extLst>
          </p:nvPr>
        </p:nvGraphicFramePr>
        <p:xfrm>
          <a:off x="585788" y="1044754"/>
          <a:ext cx="8101012" cy="4911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A06355-695B-A541-92EF-FCC51061BB6D}" type="slidenum">
              <a:rPr lang="en-US" smtClean="0">
                <a:solidFill>
                  <a:srgbClr val="808285"/>
                </a:solidFill>
              </a:rPr>
              <a:pPr/>
              <a:t>8</a:t>
            </a:fld>
            <a:endParaRPr lang="en-US" dirty="0">
              <a:solidFill>
                <a:srgbClr val="808285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024743" y="4757058"/>
            <a:ext cx="2100944" cy="192677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4625" indent="-166688">
              <a:buFont typeface="Arial" panose="020B0604020202020204" pitchFamily="34" charset="0"/>
              <a:buChar char="•"/>
            </a:pPr>
            <a:r>
              <a:rPr lang="en-US" dirty="0" smtClean="0"/>
              <a:t>Automated</a:t>
            </a:r>
          </a:p>
          <a:p>
            <a:pPr marL="174625" indent="-166688">
              <a:buFont typeface="Arial" panose="020B0604020202020204" pitchFamily="34" charset="0"/>
              <a:buChar char="•"/>
            </a:pPr>
            <a:r>
              <a:rPr lang="en-US" dirty="0" smtClean="0"/>
              <a:t>Includes an RJP</a:t>
            </a:r>
          </a:p>
          <a:p>
            <a:pPr marL="174625" indent="-166688">
              <a:buFont typeface="Arial" panose="020B0604020202020204" pitchFamily="34" charset="0"/>
              <a:buChar char="•"/>
            </a:pPr>
            <a:r>
              <a:rPr lang="en-US" dirty="0" smtClean="0"/>
              <a:t>Reports one of four score bands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14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Assessment</a:t>
            </a:r>
            <a:endParaRPr lang="en-US"/>
          </a:p>
        </p:txBody>
      </p:sp>
      <p:pic>
        <p:nvPicPr>
          <p:cNvPr id="5" name="Field Tech VJT Dem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788" y="1377950"/>
            <a:ext cx="8101012" cy="489585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A06355-695B-A541-92EF-FCC51061BB6D}" type="slidenum">
              <a:rPr lang="en-US" smtClean="0">
                <a:solidFill>
                  <a:srgbClr val="808285"/>
                </a:solidFill>
              </a:rPr>
              <a:pPr/>
              <a:t>9</a:t>
            </a:fld>
            <a:endParaRPr lang="en-US" dirty="0">
              <a:solidFill>
                <a:srgbClr val="8082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63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Charter Presentation">
  <a:themeElements>
    <a:clrScheme name="Spectrum">
      <a:dk1>
        <a:srgbClr val="003057"/>
      </a:dk1>
      <a:lt1>
        <a:srgbClr val="FFFFFF"/>
      </a:lt1>
      <a:dk2>
        <a:srgbClr val="003057"/>
      </a:dk2>
      <a:lt2>
        <a:srgbClr val="0077BC"/>
      </a:lt2>
      <a:accent1>
        <a:srgbClr val="003057"/>
      </a:accent1>
      <a:accent2>
        <a:srgbClr val="808285"/>
      </a:accent2>
      <a:accent3>
        <a:srgbClr val="0077BC"/>
      </a:accent3>
      <a:accent4>
        <a:srgbClr val="009E8C"/>
      </a:accent4>
      <a:accent5>
        <a:srgbClr val="FAA91A"/>
      </a:accent5>
      <a:accent6>
        <a:srgbClr val="96004D"/>
      </a:accent6>
      <a:hlink>
        <a:srgbClr val="500778"/>
      </a:hlink>
      <a:folHlink>
        <a:srgbClr val="00305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arter_Presentation_Template" id="{99C8300D-2BC8-0142-ACA5-13A65F2B872C}" vid="{38973352-3E20-AB44-8DC9-834996CD96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B47B69D2AE484A96313E97E344C9E2" ma:contentTypeVersion="0" ma:contentTypeDescription="Create a new document." ma:contentTypeScope="" ma:versionID="7717101909ee8f318adf98db165278e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C617709-367C-413E-A5B8-B8C4905ACE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7EC3CC3-D741-47C0-B904-543B32350F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6BC9859-D3F5-4017-8451-37BB53131BC3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32471</TotalTime>
  <Words>251</Words>
  <Application>Microsoft Office PowerPoint</Application>
  <PresentationFormat>On-screen Show (4:3)</PresentationFormat>
  <Paragraphs>82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1_Charter Presentation</vt:lpstr>
      <vt:lpstr>PowerPoint Presentation</vt:lpstr>
      <vt:lpstr>PowerPoint Presentation</vt:lpstr>
      <vt:lpstr>Hiring at Spectrum</vt:lpstr>
      <vt:lpstr>Where Would You Start?</vt:lpstr>
      <vt:lpstr>More than 40% of all hiring is for less than 10% of the job titles – high volume hiring</vt:lpstr>
      <vt:lpstr>What Challenges Would You Anticipate?</vt:lpstr>
      <vt:lpstr>Challenges</vt:lpstr>
      <vt:lpstr>High Volume Process Flow</vt:lpstr>
      <vt:lpstr>Example Assessment</vt:lpstr>
      <vt:lpstr>Example Candidate Funnel One Job Title in August 2019</vt:lpstr>
      <vt:lpstr>Example Candidate Funnel by Score Band One Job Title in August 2019</vt:lpstr>
      <vt:lpstr>PowerPoint Presentation</vt:lpstr>
    </vt:vector>
  </TitlesOfParts>
  <Company>Charter Communications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Ahmeti, Liridona</dc:creator>
  <cp:lastModifiedBy>Fields, Laura E</cp:lastModifiedBy>
  <cp:revision>727</cp:revision>
  <cp:lastPrinted>2017-07-13T14:22:35Z</cp:lastPrinted>
  <dcterms:created xsi:type="dcterms:W3CDTF">2017-03-10T17:06:55Z</dcterms:created>
  <dcterms:modified xsi:type="dcterms:W3CDTF">2019-10-18T15:26:45Z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0x0101000DB47B69D2AE484A96313E97E344C9E2</vt:lpwstr>
  </property>
</Properties>
</file>