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59" r:id="rId5"/>
    <p:sldId id="262" r:id="rId6"/>
    <p:sldId id="393" r:id="rId7"/>
    <p:sldId id="395" r:id="rId8"/>
    <p:sldId id="396" r:id="rId9"/>
    <p:sldId id="397" r:id="rId10"/>
    <p:sldId id="402" r:id="rId11"/>
    <p:sldId id="401" r:id="rId12"/>
    <p:sldId id="399" r:id="rId13"/>
    <p:sldId id="400"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Winick" initials="EW" lastIdx="4" clrIdx="0">
    <p:extLst>
      <p:ext uri="{19B8F6BF-5375-455C-9EA6-DF929625EA0E}">
        <p15:presenceInfo xmlns:p15="http://schemas.microsoft.com/office/powerpoint/2012/main" userId="S-1-5-21-4112827930-3471903450-4288694748-2497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798"/>
    <a:srgbClr val="A3213D"/>
    <a:srgbClr val="3D6899"/>
    <a:srgbClr val="C1D6ED"/>
    <a:srgbClr val="E58F19"/>
    <a:srgbClr val="4C4C4E"/>
    <a:srgbClr val="EAEAEA"/>
    <a:srgbClr val="F2F2F4"/>
    <a:srgbClr val="FBFBFB"/>
    <a:srgbClr val="A0DE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56" autoAdjust="0"/>
    <p:restoredTop sz="64356" autoAdjust="0"/>
  </p:normalViewPr>
  <p:slideViewPr>
    <p:cSldViewPr snapToGrid="0" snapToObjects="1">
      <p:cViewPr varScale="1">
        <p:scale>
          <a:sx n="96" d="100"/>
          <a:sy n="96" d="100"/>
        </p:scale>
        <p:origin x="3712"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D30B2-E918-6D40-8F11-E59BE70D4102}" type="doc">
      <dgm:prSet loTypeId="urn:microsoft.com/office/officeart/2005/8/layout/vProcess5" loCatId="" qsTypeId="urn:microsoft.com/office/officeart/2005/8/quickstyle/simple1" qsCatId="simple" csTypeId="urn:microsoft.com/office/officeart/2005/8/colors/accent1_2" csCatId="accent1" phldr="1"/>
      <dgm:spPr/>
    </dgm:pt>
    <dgm:pt modelId="{224B4BCC-77DC-A941-91C8-173669F118AC}">
      <dgm:prSet phldrT="[Text]"/>
      <dgm:spPr/>
      <dgm:t>
        <a:bodyPr/>
        <a:lstStyle/>
        <a:p>
          <a:r>
            <a:rPr lang="en-US" dirty="0"/>
            <a:t>Gather Requirements</a:t>
          </a:r>
        </a:p>
      </dgm:t>
    </dgm:pt>
    <dgm:pt modelId="{C3CBA3D1-EDD8-B646-9F5F-8E9DDC798AB5}" type="parTrans" cxnId="{DC53614E-1A50-1A4A-A6A9-291707432A8C}">
      <dgm:prSet/>
      <dgm:spPr/>
      <dgm:t>
        <a:bodyPr/>
        <a:lstStyle/>
        <a:p>
          <a:endParaRPr lang="en-US"/>
        </a:p>
      </dgm:t>
    </dgm:pt>
    <dgm:pt modelId="{3145776C-25FA-4F4A-B10F-9423532D0AA0}" type="sibTrans" cxnId="{DC53614E-1A50-1A4A-A6A9-291707432A8C}">
      <dgm:prSet/>
      <dgm:spPr/>
      <dgm:t>
        <a:bodyPr/>
        <a:lstStyle/>
        <a:p>
          <a:endParaRPr lang="en-US"/>
        </a:p>
      </dgm:t>
    </dgm:pt>
    <dgm:pt modelId="{8CA48C1E-7B03-414E-BBA4-3035FF11AC32}">
      <dgm:prSet phldrT="[Text]"/>
      <dgm:spPr/>
      <dgm:t>
        <a:bodyPr/>
        <a:lstStyle/>
        <a:p>
          <a:r>
            <a:rPr lang="en-US" dirty="0"/>
            <a:t>Design</a:t>
          </a:r>
        </a:p>
      </dgm:t>
    </dgm:pt>
    <dgm:pt modelId="{CBCEB71A-5383-9241-8983-7442F026301B}" type="parTrans" cxnId="{502FB88C-ACE8-EF42-B7AD-DC2C25468357}">
      <dgm:prSet/>
      <dgm:spPr/>
      <dgm:t>
        <a:bodyPr/>
        <a:lstStyle/>
        <a:p>
          <a:endParaRPr lang="en-US"/>
        </a:p>
      </dgm:t>
    </dgm:pt>
    <dgm:pt modelId="{15CC3615-A579-2948-97C7-EFFE40A33100}" type="sibTrans" cxnId="{502FB88C-ACE8-EF42-B7AD-DC2C25468357}">
      <dgm:prSet/>
      <dgm:spPr/>
      <dgm:t>
        <a:bodyPr/>
        <a:lstStyle/>
        <a:p>
          <a:endParaRPr lang="en-US"/>
        </a:p>
      </dgm:t>
    </dgm:pt>
    <dgm:pt modelId="{229CBA8E-BFF8-EB48-96A1-EBA2DE19679E}">
      <dgm:prSet phldrT="[Text]"/>
      <dgm:spPr/>
      <dgm:t>
        <a:bodyPr/>
        <a:lstStyle/>
        <a:p>
          <a:r>
            <a:rPr lang="en-US" dirty="0"/>
            <a:t>Implement</a:t>
          </a:r>
        </a:p>
      </dgm:t>
    </dgm:pt>
    <dgm:pt modelId="{4E97EDD6-9761-AE49-8EEF-7EFFEDAB627E}" type="parTrans" cxnId="{6C75CD28-2DE1-AC49-9275-D3F12EE7B37D}">
      <dgm:prSet/>
      <dgm:spPr/>
      <dgm:t>
        <a:bodyPr/>
        <a:lstStyle/>
        <a:p>
          <a:endParaRPr lang="en-US"/>
        </a:p>
      </dgm:t>
    </dgm:pt>
    <dgm:pt modelId="{2597F4C8-AE14-DD4B-9F50-312FEB2C22C5}" type="sibTrans" cxnId="{6C75CD28-2DE1-AC49-9275-D3F12EE7B37D}">
      <dgm:prSet/>
      <dgm:spPr/>
      <dgm:t>
        <a:bodyPr/>
        <a:lstStyle/>
        <a:p>
          <a:endParaRPr lang="en-US"/>
        </a:p>
      </dgm:t>
    </dgm:pt>
    <dgm:pt modelId="{656434C6-265B-264F-9BEA-A373053FEF80}">
      <dgm:prSet/>
      <dgm:spPr/>
      <dgm:t>
        <a:bodyPr/>
        <a:lstStyle/>
        <a:p>
          <a:r>
            <a:rPr lang="en-US" dirty="0"/>
            <a:t>Test</a:t>
          </a:r>
        </a:p>
      </dgm:t>
    </dgm:pt>
    <dgm:pt modelId="{F844386B-F3C6-FE49-A844-A28D3D80D96B}" type="parTrans" cxnId="{4C641343-F067-F442-9766-88183889B8A0}">
      <dgm:prSet/>
      <dgm:spPr/>
      <dgm:t>
        <a:bodyPr/>
        <a:lstStyle/>
        <a:p>
          <a:endParaRPr lang="en-US"/>
        </a:p>
      </dgm:t>
    </dgm:pt>
    <dgm:pt modelId="{0D1A198F-C56E-6C4D-8F0E-0BD1E07BB373}" type="sibTrans" cxnId="{4C641343-F067-F442-9766-88183889B8A0}">
      <dgm:prSet/>
      <dgm:spPr/>
      <dgm:t>
        <a:bodyPr/>
        <a:lstStyle/>
        <a:p>
          <a:endParaRPr lang="en-US"/>
        </a:p>
      </dgm:t>
    </dgm:pt>
    <dgm:pt modelId="{98A161B5-6EFF-3B49-8717-F1BD179A3A10}">
      <dgm:prSet/>
      <dgm:spPr/>
      <dgm:t>
        <a:bodyPr/>
        <a:lstStyle/>
        <a:p>
          <a:r>
            <a:rPr lang="en-US" dirty="0"/>
            <a:t>Maintain</a:t>
          </a:r>
        </a:p>
      </dgm:t>
    </dgm:pt>
    <dgm:pt modelId="{CD71435D-B92E-6B45-8D3D-5B645D44FBED}" type="parTrans" cxnId="{6524ABAE-1284-3640-A2C6-92A42CB3751B}">
      <dgm:prSet/>
      <dgm:spPr/>
      <dgm:t>
        <a:bodyPr/>
        <a:lstStyle/>
        <a:p>
          <a:endParaRPr lang="en-US"/>
        </a:p>
      </dgm:t>
    </dgm:pt>
    <dgm:pt modelId="{7DA9D867-7004-FD45-A98B-73321B160B68}" type="sibTrans" cxnId="{6524ABAE-1284-3640-A2C6-92A42CB3751B}">
      <dgm:prSet/>
      <dgm:spPr/>
      <dgm:t>
        <a:bodyPr/>
        <a:lstStyle/>
        <a:p>
          <a:endParaRPr lang="en-US"/>
        </a:p>
      </dgm:t>
    </dgm:pt>
    <dgm:pt modelId="{BCAD0CCB-B292-4C4E-829C-C2D30409C04D}" type="pres">
      <dgm:prSet presAssocID="{FC1D30B2-E918-6D40-8F11-E59BE70D4102}" presName="outerComposite" presStyleCnt="0">
        <dgm:presLayoutVars>
          <dgm:chMax val="5"/>
          <dgm:dir/>
          <dgm:resizeHandles val="exact"/>
        </dgm:presLayoutVars>
      </dgm:prSet>
      <dgm:spPr/>
    </dgm:pt>
    <dgm:pt modelId="{3266E0BD-DF14-E449-B38D-842B58262BFA}" type="pres">
      <dgm:prSet presAssocID="{FC1D30B2-E918-6D40-8F11-E59BE70D4102}" presName="dummyMaxCanvas" presStyleCnt="0">
        <dgm:presLayoutVars/>
      </dgm:prSet>
      <dgm:spPr/>
    </dgm:pt>
    <dgm:pt modelId="{D5AC3DD0-FB27-1945-85E8-FED2D14C1017}" type="pres">
      <dgm:prSet presAssocID="{FC1D30B2-E918-6D40-8F11-E59BE70D4102}" presName="FiveNodes_1" presStyleLbl="node1" presStyleIdx="0" presStyleCnt="5">
        <dgm:presLayoutVars>
          <dgm:bulletEnabled val="1"/>
        </dgm:presLayoutVars>
      </dgm:prSet>
      <dgm:spPr/>
    </dgm:pt>
    <dgm:pt modelId="{F1C59A40-1AE9-D74B-9151-4A107E0B0D55}" type="pres">
      <dgm:prSet presAssocID="{FC1D30B2-E918-6D40-8F11-E59BE70D4102}" presName="FiveNodes_2" presStyleLbl="node1" presStyleIdx="1" presStyleCnt="5">
        <dgm:presLayoutVars>
          <dgm:bulletEnabled val="1"/>
        </dgm:presLayoutVars>
      </dgm:prSet>
      <dgm:spPr/>
    </dgm:pt>
    <dgm:pt modelId="{F2B7639D-C284-844D-85B7-0FAF1E7BAB5C}" type="pres">
      <dgm:prSet presAssocID="{FC1D30B2-E918-6D40-8F11-E59BE70D4102}" presName="FiveNodes_3" presStyleLbl="node1" presStyleIdx="2" presStyleCnt="5">
        <dgm:presLayoutVars>
          <dgm:bulletEnabled val="1"/>
        </dgm:presLayoutVars>
      </dgm:prSet>
      <dgm:spPr/>
    </dgm:pt>
    <dgm:pt modelId="{1FB6BBF9-DADE-6449-AC8A-89201502052A}" type="pres">
      <dgm:prSet presAssocID="{FC1D30B2-E918-6D40-8F11-E59BE70D4102}" presName="FiveNodes_4" presStyleLbl="node1" presStyleIdx="3" presStyleCnt="5">
        <dgm:presLayoutVars>
          <dgm:bulletEnabled val="1"/>
        </dgm:presLayoutVars>
      </dgm:prSet>
      <dgm:spPr/>
    </dgm:pt>
    <dgm:pt modelId="{DAC3B4AE-E229-5440-B3B7-9838BB8BB8BE}" type="pres">
      <dgm:prSet presAssocID="{FC1D30B2-E918-6D40-8F11-E59BE70D4102}" presName="FiveNodes_5" presStyleLbl="node1" presStyleIdx="4" presStyleCnt="5">
        <dgm:presLayoutVars>
          <dgm:bulletEnabled val="1"/>
        </dgm:presLayoutVars>
      </dgm:prSet>
      <dgm:spPr/>
    </dgm:pt>
    <dgm:pt modelId="{C503095B-5ED6-C844-83E1-751855CB3B41}" type="pres">
      <dgm:prSet presAssocID="{FC1D30B2-E918-6D40-8F11-E59BE70D4102}" presName="FiveConn_1-2" presStyleLbl="fgAccFollowNode1" presStyleIdx="0" presStyleCnt="4">
        <dgm:presLayoutVars>
          <dgm:bulletEnabled val="1"/>
        </dgm:presLayoutVars>
      </dgm:prSet>
      <dgm:spPr/>
    </dgm:pt>
    <dgm:pt modelId="{51DB7CBD-F463-6446-857D-77BBB077D0BE}" type="pres">
      <dgm:prSet presAssocID="{FC1D30B2-E918-6D40-8F11-E59BE70D4102}" presName="FiveConn_2-3" presStyleLbl="fgAccFollowNode1" presStyleIdx="1" presStyleCnt="4">
        <dgm:presLayoutVars>
          <dgm:bulletEnabled val="1"/>
        </dgm:presLayoutVars>
      </dgm:prSet>
      <dgm:spPr/>
    </dgm:pt>
    <dgm:pt modelId="{DCCF6F3F-A718-404B-8E57-A4ADFAC7D67A}" type="pres">
      <dgm:prSet presAssocID="{FC1D30B2-E918-6D40-8F11-E59BE70D4102}" presName="FiveConn_3-4" presStyleLbl="fgAccFollowNode1" presStyleIdx="2" presStyleCnt="4">
        <dgm:presLayoutVars>
          <dgm:bulletEnabled val="1"/>
        </dgm:presLayoutVars>
      </dgm:prSet>
      <dgm:spPr/>
    </dgm:pt>
    <dgm:pt modelId="{9C608B60-6561-EB4A-8A01-23C21ABD53DB}" type="pres">
      <dgm:prSet presAssocID="{FC1D30B2-E918-6D40-8F11-E59BE70D4102}" presName="FiveConn_4-5" presStyleLbl="fgAccFollowNode1" presStyleIdx="3" presStyleCnt="4">
        <dgm:presLayoutVars>
          <dgm:bulletEnabled val="1"/>
        </dgm:presLayoutVars>
      </dgm:prSet>
      <dgm:spPr/>
    </dgm:pt>
    <dgm:pt modelId="{FFF1954B-F2B9-2742-9399-E621F63ABEDB}" type="pres">
      <dgm:prSet presAssocID="{FC1D30B2-E918-6D40-8F11-E59BE70D4102}" presName="FiveNodes_1_text" presStyleLbl="node1" presStyleIdx="4" presStyleCnt="5">
        <dgm:presLayoutVars>
          <dgm:bulletEnabled val="1"/>
        </dgm:presLayoutVars>
      </dgm:prSet>
      <dgm:spPr/>
    </dgm:pt>
    <dgm:pt modelId="{2E84238F-2D59-4047-B0C0-8B874C581944}" type="pres">
      <dgm:prSet presAssocID="{FC1D30B2-E918-6D40-8F11-E59BE70D4102}" presName="FiveNodes_2_text" presStyleLbl="node1" presStyleIdx="4" presStyleCnt="5">
        <dgm:presLayoutVars>
          <dgm:bulletEnabled val="1"/>
        </dgm:presLayoutVars>
      </dgm:prSet>
      <dgm:spPr/>
    </dgm:pt>
    <dgm:pt modelId="{B16B4C59-3DDF-B246-B672-74D969677DA2}" type="pres">
      <dgm:prSet presAssocID="{FC1D30B2-E918-6D40-8F11-E59BE70D4102}" presName="FiveNodes_3_text" presStyleLbl="node1" presStyleIdx="4" presStyleCnt="5">
        <dgm:presLayoutVars>
          <dgm:bulletEnabled val="1"/>
        </dgm:presLayoutVars>
      </dgm:prSet>
      <dgm:spPr/>
    </dgm:pt>
    <dgm:pt modelId="{C292D0EE-05AA-5A49-89CB-A945B9059226}" type="pres">
      <dgm:prSet presAssocID="{FC1D30B2-E918-6D40-8F11-E59BE70D4102}" presName="FiveNodes_4_text" presStyleLbl="node1" presStyleIdx="4" presStyleCnt="5">
        <dgm:presLayoutVars>
          <dgm:bulletEnabled val="1"/>
        </dgm:presLayoutVars>
      </dgm:prSet>
      <dgm:spPr/>
    </dgm:pt>
    <dgm:pt modelId="{83AF1E84-3840-1646-9F1E-9958EEAA29F8}" type="pres">
      <dgm:prSet presAssocID="{FC1D30B2-E918-6D40-8F11-E59BE70D4102}" presName="FiveNodes_5_text" presStyleLbl="node1" presStyleIdx="4" presStyleCnt="5">
        <dgm:presLayoutVars>
          <dgm:bulletEnabled val="1"/>
        </dgm:presLayoutVars>
      </dgm:prSet>
      <dgm:spPr/>
    </dgm:pt>
  </dgm:ptLst>
  <dgm:cxnLst>
    <dgm:cxn modelId="{95AE5B15-4531-4044-B171-C7FAFB697A03}" type="presOf" srcId="{FC1D30B2-E918-6D40-8F11-E59BE70D4102}" destId="{BCAD0CCB-B292-4C4E-829C-C2D30409C04D}" srcOrd="0" destOrd="0" presId="urn:microsoft.com/office/officeart/2005/8/layout/vProcess5"/>
    <dgm:cxn modelId="{A41E7F21-308D-934E-8E2E-E3DBD4A0DF0B}" type="presOf" srcId="{8CA48C1E-7B03-414E-BBA4-3035FF11AC32}" destId="{F1C59A40-1AE9-D74B-9151-4A107E0B0D55}" srcOrd="0" destOrd="0" presId="urn:microsoft.com/office/officeart/2005/8/layout/vProcess5"/>
    <dgm:cxn modelId="{B9BE8F24-4B66-2F4E-BCC4-4D5E20D78AE8}" type="presOf" srcId="{8CA48C1E-7B03-414E-BBA4-3035FF11AC32}" destId="{2E84238F-2D59-4047-B0C0-8B874C581944}" srcOrd="1" destOrd="0" presId="urn:microsoft.com/office/officeart/2005/8/layout/vProcess5"/>
    <dgm:cxn modelId="{85128228-9514-794E-A293-C21958EB0159}" type="presOf" srcId="{98A161B5-6EFF-3B49-8717-F1BD179A3A10}" destId="{DAC3B4AE-E229-5440-B3B7-9838BB8BB8BE}" srcOrd="0" destOrd="0" presId="urn:microsoft.com/office/officeart/2005/8/layout/vProcess5"/>
    <dgm:cxn modelId="{6C75CD28-2DE1-AC49-9275-D3F12EE7B37D}" srcId="{FC1D30B2-E918-6D40-8F11-E59BE70D4102}" destId="{229CBA8E-BFF8-EB48-96A1-EBA2DE19679E}" srcOrd="2" destOrd="0" parTransId="{4E97EDD6-9761-AE49-8EEF-7EFFEDAB627E}" sibTransId="{2597F4C8-AE14-DD4B-9F50-312FEB2C22C5}"/>
    <dgm:cxn modelId="{9A722942-D9ED-134D-86F1-13A506D81714}" type="presOf" srcId="{224B4BCC-77DC-A941-91C8-173669F118AC}" destId="{D5AC3DD0-FB27-1945-85E8-FED2D14C1017}" srcOrd="0" destOrd="0" presId="urn:microsoft.com/office/officeart/2005/8/layout/vProcess5"/>
    <dgm:cxn modelId="{4C641343-F067-F442-9766-88183889B8A0}" srcId="{FC1D30B2-E918-6D40-8F11-E59BE70D4102}" destId="{656434C6-265B-264F-9BEA-A373053FEF80}" srcOrd="3" destOrd="0" parTransId="{F844386B-F3C6-FE49-A844-A28D3D80D96B}" sibTransId="{0D1A198F-C56E-6C4D-8F0E-0BD1E07BB373}"/>
    <dgm:cxn modelId="{DC53614E-1A50-1A4A-A6A9-291707432A8C}" srcId="{FC1D30B2-E918-6D40-8F11-E59BE70D4102}" destId="{224B4BCC-77DC-A941-91C8-173669F118AC}" srcOrd="0" destOrd="0" parTransId="{C3CBA3D1-EDD8-B646-9F5F-8E9DDC798AB5}" sibTransId="{3145776C-25FA-4F4A-B10F-9423532D0AA0}"/>
    <dgm:cxn modelId="{EBF75F50-0C4F-2648-9A79-2805CB778378}" type="presOf" srcId="{224B4BCC-77DC-A941-91C8-173669F118AC}" destId="{FFF1954B-F2B9-2742-9399-E621F63ABEDB}" srcOrd="1" destOrd="0" presId="urn:microsoft.com/office/officeart/2005/8/layout/vProcess5"/>
    <dgm:cxn modelId="{5FA5B467-92C0-AD47-A470-7555D9A421CF}" type="presOf" srcId="{229CBA8E-BFF8-EB48-96A1-EBA2DE19679E}" destId="{B16B4C59-3DDF-B246-B672-74D969677DA2}" srcOrd="1" destOrd="0" presId="urn:microsoft.com/office/officeart/2005/8/layout/vProcess5"/>
    <dgm:cxn modelId="{EB7CD97C-6F6E-8141-AA5D-3B7AA3D85707}" type="presOf" srcId="{3145776C-25FA-4F4A-B10F-9423532D0AA0}" destId="{C503095B-5ED6-C844-83E1-751855CB3B41}" srcOrd="0" destOrd="0" presId="urn:microsoft.com/office/officeart/2005/8/layout/vProcess5"/>
    <dgm:cxn modelId="{1CD5C589-EB9A-EE48-8701-F59E9DCBCE75}" type="presOf" srcId="{656434C6-265B-264F-9BEA-A373053FEF80}" destId="{1FB6BBF9-DADE-6449-AC8A-89201502052A}" srcOrd="0" destOrd="0" presId="urn:microsoft.com/office/officeart/2005/8/layout/vProcess5"/>
    <dgm:cxn modelId="{502FB88C-ACE8-EF42-B7AD-DC2C25468357}" srcId="{FC1D30B2-E918-6D40-8F11-E59BE70D4102}" destId="{8CA48C1E-7B03-414E-BBA4-3035FF11AC32}" srcOrd="1" destOrd="0" parTransId="{CBCEB71A-5383-9241-8983-7442F026301B}" sibTransId="{15CC3615-A579-2948-97C7-EFFE40A33100}"/>
    <dgm:cxn modelId="{1259B798-7C3B-C247-B415-8C16D67BB261}" type="presOf" srcId="{229CBA8E-BFF8-EB48-96A1-EBA2DE19679E}" destId="{F2B7639D-C284-844D-85B7-0FAF1E7BAB5C}" srcOrd="0" destOrd="0" presId="urn:microsoft.com/office/officeart/2005/8/layout/vProcess5"/>
    <dgm:cxn modelId="{19C9AAA0-8A2F-7844-B675-6EF2B982FB43}" type="presOf" srcId="{656434C6-265B-264F-9BEA-A373053FEF80}" destId="{C292D0EE-05AA-5A49-89CB-A945B9059226}" srcOrd="1" destOrd="0" presId="urn:microsoft.com/office/officeart/2005/8/layout/vProcess5"/>
    <dgm:cxn modelId="{6524ABAE-1284-3640-A2C6-92A42CB3751B}" srcId="{FC1D30B2-E918-6D40-8F11-E59BE70D4102}" destId="{98A161B5-6EFF-3B49-8717-F1BD179A3A10}" srcOrd="4" destOrd="0" parTransId="{CD71435D-B92E-6B45-8D3D-5B645D44FBED}" sibTransId="{7DA9D867-7004-FD45-A98B-73321B160B68}"/>
    <dgm:cxn modelId="{D743FAAE-ADE5-414D-A44B-95A795FA5898}" type="presOf" srcId="{2597F4C8-AE14-DD4B-9F50-312FEB2C22C5}" destId="{DCCF6F3F-A718-404B-8E57-A4ADFAC7D67A}" srcOrd="0" destOrd="0" presId="urn:microsoft.com/office/officeart/2005/8/layout/vProcess5"/>
    <dgm:cxn modelId="{B0635BCC-7517-AC47-B1B6-420D565DE14E}" type="presOf" srcId="{15CC3615-A579-2948-97C7-EFFE40A33100}" destId="{51DB7CBD-F463-6446-857D-77BBB077D0BE}" srcOrd="0" destOrd="0" presId="urn:microsoft.com/office/officeart/2005/8/layout/vProcess5"/>
    <dgm:cxn modelId="{E2B321E6-F506-E844-88F5-B589979AB803}" type="presOf" srcId="{0D1A198F-C56E-6C4D-8F0E-0BD1E07BB373}" destId="{9C608B60-6561-EB4A-8A01-23C21ABD53DB}" srcOrd="0" destOrd="0" presId="urn:microsoft.com/office/officeart/2005/8/layout/vProcess5"/>
    <dgm:cxn modelId="{7550F4E8-52F3-CF46-A46A-62A40A535A68}" type="presOf" srcId="{98A161B5-6EFF-3B49-8717-F1BD179A3A10}" destId="{83AF1E84-3840-1646-9F1E-9958EEAA29F8}" srcOrd="1" destOrd="0" presId="urn:microsoft.com/office/officeart/2005/8/layout/vProcess5"/>
    <dgm:cxn modelId="{66B6BBEE-DC50-A543-B6C4-DE14567F45C4}" type="presParOf" srcId="{BCAD0CCB-B292-4C4E-829C-C2D30409C04D}" destId="{3266E0BD-DF14-E449-B38D-842B58262BFA}" srcOrd="0" destOrd="0" presId="urn:microsoft.com/office/officeart/2005/8/layout/vProcess5"/>
    <dgm:cxn modelId="{BCC474C6-11AF-A046-800C-DDA66B551EA0}" type="presParOf" srcId="{BCAD0CCB-B292-4C4E-829C-C2D30409C04D}" destId="{D5AC3DD0-FB27-1945-85E8-FED2D14C1017}" srcOrd="1" destOrd="0" presId="urn:microsoft.com/office/officeart/2005/8/layout/vProcess5"/>
    <dgm:cxn modelId="{8758C534-EF9E-6642-A5E3-EC308C16F620}" type="presParOf" srcId="{BCAD0CCB-B292-4C4E-829C-C2D30409C04D}" destId="{F1C59A40-1AE9-D74B-9151-4A107E0B0D55}" srcOrd="2" destOrd="0" presId="urn:microsoft.com/office/officeart/2005/8/layout/vProcess5"/>
    <dgm:cxn modelId="{0A4D5334-08F5-0C4A-B6A1-3A2930884272}" type="presParOf" srcId="{BCAD0CCB-B292-4C4E-829C-C2D30409C04D}" destId="{F2B7639D-C284-844D-85B7-0FAF1E7BAB5C}" srcOrd="3" destOrd="0" presId="urn:microsoft.com/office/officeart/2005/8/layout/vProcess5"/>
    <dgm:cxn modelId="{4E04062D-1C95-424B-B28C-AED9EA4BF9ED}" type="presParOf" srcId="{BCAD0CCB-B292-4C4E-829C-C2D30409C04D}" destId="{1FB6BBF9-DADE-6449-AC8A-89201502052A}" srcOrd="4" destOrd="0" presId="urn:microsoft.com/office/officeart/2005/8/layout/vProcess5"/>
    <dgm:cxn modelId="{255A965A-F1C8-564A-8A98-B648F1F92360}" type="presParOf" srcId="{BCAD0CCB-B292-4C4E-829C-C2D30409C04D}" destId="{DAC3B4AE-E229-5440-B3B7-9838BB8BB8BE}" srcOrd="5" destOrd="0" presId="urn:microsoft.com/office/officeart/2005/8/layout/vProcess5"/>
    <dgm:cxn modelId="{40655DCE-4F45-854C-85AB-40D34F47E603}" type="presParOf" srcId="{BCAD0CCB-B292-4C4E-829C-C2D30409C04D}" destId="{C503095B-5ED6-C844-83E1-751855CB3B41}" srcOrd="6" destOrd="0" presId="urn:microsoft.com/office/officeart/2005/8/layout/vProcess5"/>
    <dgm:cxn modelId="{742718A1-B0CA-6D47-ADD6-4648AF3F2609}" type="presParOf" srcId="{BCAD0CCB-B292-4C4E-829C-C2D30409C04D}" destId="{51DB7CBD-F463-6446-857D-77BBB077D0BE}" srcOrd="7" destOrd="0" presId="urn:microsoft.com/office/officeart/2005/8/layout/vProcess5"/>
    <dgm:cxn modelId="{451EEA40-EF6F-774A-AD1C-A89E9B141AE5}" type="presParOf" srcId="{BCAD0CCB-B292-4C4E-829C-C2D30409C04D}" destId="{DCCF6F3F-A718-404B-8E57-A4ADFAC7D67A}" srcOrd="8" destOrd="0" presId="urn:microsoft.com/office/officeart/2005/8/layout/vProcess5"/>
    <dgm:cxn modelId="{40CF8646-CA88-7F48-855B-3E4A4AAEBF8A}" type="presParOf" srcId="{BCAD0CCB-B292-4C4E-829C-C2D30409C04D}" destId="{9C608B60-6561-EB4A-8A01-23C21ABD53DB}" srcOrd="9" destOrd="0" presId="urn:microsoft.com/office/officeart/2005/8/layout/vProcess5"/>
    <dgm:cxn modelId="{A269607A-B4A7-094B-B12A-96AD7B2D2FB1}" type="presParOf" srcId="{BCAD0CCB-B292-4C4E-829C-C2D30409C04D}" destId="{FFF1954B-F2B9-2742-9399-E621F63ABEDB}" srcOrd="10" destOrd="0" presId="urn:microsoft.com/office/officeart/2005/8/layout/vProcess5"/>
    <dgm:cxn modelId="{396E6446-87EE-684F-B00A-A6BB942A9979}" type="presParOf" srcId="{BCAD0CCB-B292-4C4E-829C-C2D30409C04D}" destId="{2E84238F-2D59-4047-B0C0-8B874C581944}" srcOrd="11" destOrd="0" presId="urn:microsoft.com/office/officeart/2005/8/layout/vProcess5"/>
    <dgm:cxn modelId="{D368F569-BC29-5D4D-8744-CA53CD2FBA18}" type="presParOf" srcId="{BCAD0CCB-B292-4C4E-829C-C2D30409C04D}" destId="{B16B4C59-3DDF-B246-B672-74D969677DA2}" srcOrd="12" destOrd="0" presId="urn:microsoft.com/office/officeart/2005/8/layout/vProcess5"/>
    <dgm:cxn modelId="{550BD68B-D3FA-E242-BF35-33D317DFB995}" type="presParOf" srcId="{BCAD0CCB-B292-4C4E-829C-C2D30409C04D}" destId="{C292D0EE-05AA-5A49-89CB-A945B9059226}" srcOrd="13" destOrd="0" presId="urn:microsoft.com/office/officeart/2005/8/layout/vProcess5"/>
    <dgm:cxn modelId="{1DC4ABD6-A7FA-1648-A4D7-A248CB9388D6}" type="presParOf" srcId="{BCAD0CCB-B292-4C4E-829C-C2D30409C04D}" destId="{83AF1E84-3840-1646-9F1E-9958EEAA29F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92360-1EB6-9049-9DC0-2E85B397630B}"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7E0ECDD1-8ADC-A547-89A0-457D75F3E97E}">
      <dgm:prSet phldrT="[Text]"/>
      <dgm:spPr/>
      <dgm:t>
        <a:bodyPr/>
        <a:lstStyle/>
        <a:p>
          <a:r>
            <a:rPr lang="en-US" dirty="0"/>
            <a:t>Gather Requirements</a:t>
          </a:r>
        </a:p>
      </dgm:t>
    </dgm:pt>
    <dgm:pt modelId="{DDABA4CD-3D77-8541-A46B-88709EBB7236}" type="parTrans" cxnId="{248E58DF-E7ED-1545-AD09-AC2F5371F96A}">
      <dgm:prSet/>
      <dgm:spPr/>
      <dgm:t>
        <a:bodyPr/>
        <a:lstStyle/>
        <a:p>
          <a:endParaRPr lang="en-US"/>
        </a:p>
      </dgm:t>
    </dgm:pt>
    <dgm:pt modelId="{D86D270E-5844-BA44-9EA3-4EA24A233683}" type="sibTrans" cxnId="{248E58DF-E7ED-1545-AD09-AC2F5371F96A}">
      <dgm:prSet/>
      <dgm:spPr/>
      <dgm:t>
        <a:bodyPr/>
        <a:lstStyle/>
        <a:p>
          <a:endParaRPr lang="en-US"/>
        </a:p>
      </dgm:t>
    </dgm:pt>
    <dgm:pt modelId="{DEB96FAB-969B-2743-86DE-32BADE19FE10}">
      <dgm:prSet phldrT="[Text]"/>
      <dgm:spPr/>
      <dgm:t>
        <a:bodyPr/>
        <a:lstStyle/>
        <a:p>
          <a:r>
            <a:rPr lang="en-US" dirty="0"/>
            <a:t>Design</a:t>
          </a:r>
        </a:p>
      </dgm:t>
    </dgm:pt>
    <dgm:pt modelId="{B15DBA0D-FEB7-394C-9AB0-EE8FD2DA2B58}" type="parTrans" cxnId="{5AE69569-1768-AB4C-A9AD-43CD5B903B61}">
      <dgm:prSet/>
      <dgm:spPr/>
      <dgm:t>
        <a:bodyPr/>
        <a:lstStyle/>
        <a:p>
          <a:endParaRPr lang="en-US"/>
        </a:p>
      </dgm:t>
    </dgm:pt>
    <dgm:pt modelId="{10A179AE-C14F-244D-8985-CF4302FD958A}" type="sibTrans" cxnId="{5AE69569-1768-AB4C-A9AD-43CD5B903B61}">
      <dgm:prSet/>
      <dgm:spPr/>
      <dgm:t>
        <a:bodyPr/>
        <a:lstStyle/>
        <a:p>
          <a:endParaRPr lang="en-US"/>
        </a:p>
      </dgm:t>
    </dgm:pt>
    <dgm:pt modelId="{FC9B8716-A6D2-4340-B411-E726D2AD7B15}">
      <dgm:prSet phldrT="[Text]"/>
      <dgm:spPr/>
      <dgm:t>
        <a:bodyPr/>
        <a:lstStyle/>
        <a:p>
          <a:r>
            <a:rPr lang="en-US" dirty="0"/>
            <a:t>Implement</a:t>
          </a:r>
        </a:p>
      </dgm:t>
    </dgm:pt>
    <dgm:pt modelId="{3D8E22CE-E89D-4C44-863E-F8FF18E04F9D}" type="parTrans" cxnId="{5849D659-F3CE-1640-BACA-E5583F114D26}">
      <dgm:prSet/>
      <dgm:spPr/>
      <dgm:t>
        <a:bodyPr/>
        <a:lstStyle/>
        <a:p>
          <a:endParaRPr lang="en-US"/>
        </a:p>
      </dgm:t>
    </dgm:pt>
    <dgm:pt modelId="{CCF872C0-F276-D14F-9DC6-26F0B7BE1FFF}" type="sibTrans" cxnId="{5849D659-F3CE-1640-BACA-E5583F114D26}">
      <dgm:prSet/>
      <dgm:spPr/>
      <dgm:t>
        <a:bodyPr/>
        <a:lstStyle/>
        <a:p>
          <a:endParaRPr lang="en-US"/>
        </a:p>
      </dgm:t>
    </dgm:pt>
    <dgm:pt modelId="{C2AA06C7-F2D7-E643-9935-C3882155FAF0}">
      <dgm:prSet phldrT="[Text]"/>
      <dgm:spPr/>
      <dgm:t>
        <a:bodyPr/>
        <a:lstStyle/>
        <a:p>
          <a:r>
            <a:rPr lang="en-US" dirty="0"/>
            <a:t>Test</a:t>
          </a:r>
        </a:p>
      </dgm:t>
    </dgm:pt>
    <dgm:pt modelId="{24FDC3D1-E637-CD49-AD95-75FD58FE3406}" type="parTrans" cxnId="{5C536EC0-7ECA-B349-978B-71FD9E4DB910}">
      <dgm:prSet/>
      <dgm:spPr/>
      <dgm:t>
        <a:bodyPr/>
        <a:lstStyle/>
        <a:p>
          <a:endParaRPr lang="en-US"/>
        </a:p>
      </dgm:t>
    </dgm:pt>
    <dgm:pt modelId="{47109674-A06F-234A-B56A-B93BF8917212}" type="sibTrans" cxnId="{5C536EC0-7ECA-B349-978B-71FD9E4DB910}">
      <dgm:prSet/>
      <dgm:spPr/>
      <dgm:t>
        <a:bodyPr/>
        <a:lstStyle/>
        <a:p>
          <a:endParaRPr lang="en-US"/>
        </a:p>
      </dgm:t>
    </dgm:pt>
    <dgm:pt modelId="{4FCD4BFC-5F99-0B46-854E-FEB25440561E}">
      <dgm:prSet phldrT="[Text]"/>
      <dgm:spPr/>
      <dgm:t>
        <a:bodyPr/>
        <a:lstStyle/>
        <a:p>
          <a:r>
            <a:rPr lang="en-US" dirty="0"/>
            <a:t>Maintain</a:t>
          </a:r>
        </a:p>
      </dgm:t>
    </dgm:pt>
    <dgm:pt modelId="{894CE24B-A7E8-194F-AF97-066AAA79F5B5}" type="parTrans" cxnId="{02587E6E-AC6A-C846-83E2-EB81131674F2}">
      <dgm:prSet/>
      <dgm:spPr/>
      <dgm:t>
        <a:bodyPr/>
        <a:lstStyle/>
        <a:p>
          <a:endParaRPr lang="en-US"/>
        </a:p>
      </dgm:t>
    </dgm:pt>
    <dgm:pt modelId="{FB46F110-6CA8-324A-8367-169450FD6FAD}" type="sibTrans" cxnId="{02587E6E-AC6A-C846-83E2-EB81131674F2}">
      <dgm:prSet/>
      <dgm:spPr/>
      <dgm:t>
        <a:bodyPr/>
        <a:lstStyle/>
        <a:p>
          <a:endParaRPr lang="en-US"/>
        </a:p>
      </dgm:t>
    </dgm:pt>
    <dgm:pt modelId="{5F058611-F279-7E43-8722-01C03925446D}" type="pres">
      <dgm:prSet presAssocID="{77092360-1EB6-9049-9DC0-2E85B397630B}" presName="Name0" presStyleCnt="0">
        <dgm:presLayoutVars>
          <dgm:dir/>
          <dgm:resizeHandles val="exact"/>
        </dgm:presLayoutVars>
      </dgm:prSet>
      <dgm:spPr/>
    </dgm:pt>
    <dgm:pt modelId="{B23E321C-F59A-8A4F-BC66-28029E0C0321}" type="pres">
      <dgm:prSet presAssocID="{77092360-1EB6-9049-9DC0-2E85B397630B}" presName="cycle" presStyleCnt="0"/>
      <dgm:spPr/>
    </dgm:pt>
    <dgm:pt modelId="{1450E4D1-6856-5547-BD0D-D761686222CC}" type="pres">
      <dgm:prSet presAssocID="{7E0ECDD1-8ADC-A547-89A0-457D75F3E97E}" presName="nodeFirstNode" presStyleLbl="node1" presStyleIdx="0" presStyleCnt="5">
        <dgm:presLayoutVars>
          <dgm:bulletEnabled val="1"/>
        </dgm:presLayoutVars>
      </dgm:prSet>
      <dgm:spPr/>
    </dgm:pt>
    <dgm:pt modelId="{281209C0-06D7-D44C-A102-9F8257A4E702}" type="pres">
      <dgm:prSet presAssocID="{D86D270E-5844-BA44-9EA3-4EA24A233683}" presName="sibTransFirstNode" presStyleLbl="bgShp" presStyleIdx="0" presStyleCnt="1"/>
      <dgm:spPr/>
    </dgm:pt>
    <dgm:pt modelId="{6B92222B-E9BE-334F-89C2-53558A9C230F}" type="pres">
      <dgm:prSet presAssocID="{DEB96FAB-969B-2743-86DE-32BADE19FE10}" presName="nodeFollowingNodes" presStyleLbl="node1" presStyleIdx="1" presStyleCnt="5">
        <dgm:presLayoutVars>
          <dgm:bulletEnabled val="1"/>
        </dgm:presLayoutVars>
      </dgm:prSet>
      <dgm:spPr/>
    </dgm:pt>
    <dgm:pt modelId="{8B7882FA-FD40-114D-BA01-4010F92CE0F9}" type="pres">
      <dgm:prSet presAssocID="{FC9B8716-A6D2-4340-B411-E726D2AD7B15}" presName="nodeFollowingNodes" presStyleLbl="node1" presStyleIdx="2" presStyleCnt="5">
        <dgm:presLayoutVars>
          <dgm:bulletEnabled val="1"/>
        </dgm:presLayoutVars>
      </dgm:prSet>
      <dgm:spPr/>
    </dgm:pt>
    <dgm:pt modelId="{1D7A2BB3-F602-3849-830E-55D59999A321}" type="pres">
      <dgm:prSet presAssocID="{C2AA06C7-F2D7-E643-9935-C3882155FAF0}" presName="nodeFollowingNodes" presStyleLbl="node1" presStyleIdx="3" presStyleCnt="5">
        <dgm:presLayoutVars>
          <dgm:bulletEnabled val="1"/>
        </dgm:presLayoutVars>
      </dgm:prSet>
      <dgm:spPr/>
    </dgm:pt>
    <dgm:pt modelId="{19946BFD-F15C-1445-B1E9-A4B16147F00A}" type="pres">
      <dgm:prSet presAssocID="{4FCD4BFC-5F99-0B46-854E-FEB25440561E}" presName="nodeFollowingNodes" presStyleLbl="node1" presStyleIdx="4" presStyleCnt="5">
        <dgm:presLayoutVars>
          <dgm:bulletEnabled val="1"/>
        </dgm:presLayoutVars>
      </dgm:prSet>
      <dgm:spPr/>
    </dgm:pt>
  </dgm:ptLst>
  <dgm:cxnLst>
    <dgm:cxn modelId="{D66C4306-D697-674C-8504-4ABF8D4AD2FA}" type="presOf" srcId="{7E0ECDD1-8ADC-A547-89A0-457D75F3E97E}" destId="{1450E4D1-6856-5547-BD0D-D761686222CC}" srcOrd="0" destOrd="0" presId="urn:microsoft.com/office/officeart/2005/8/layout/cycle3"/>
    <dgm:cxn modelId="{0CE63817-8F66-B446-A4FD-4C242A6694DE}" type="presOf" srcId="{D86D270E-5844-BA44-9EA3-4EA24A233683}" destId="{281209C0-06D7-D44C-A102-9F8257A4E702}" srcOrd="0" destOrd="0" presId="urn:microsoft.com/office/officeart/2005/8/layout/cycle3"/>
    <dgm:cxn modelId="{5849D659-F3CE-1640-BACA-E5583F114D26}" srcId="{77092360-1EB6-9049-9DC0-2E85B397630B}" destId="{FC9B8716-A6D2-4340-B411-E726D2AD7B15}" srcOrd="2" destOrd="0" parTransId="{3D8E22CE-E89D-4C44-863E-F8FF18E04F9D}" sibTransId="{CCF872C0-F276-D14F-9DC6-26F0B7BE1FFF}"/>
    <dgm:cxn modelId="{6101D868-77AB-7841-B41E-227E732B5818}" type="presOf" srcId="{77092360-1EB6-9049-9DC0-2E85B397630B}" destId="{5F058611-F279-7E43-8722-01C03925446D}" srcOrd="0" destOrd="0" presId="urn:microsoft.com/office/officeart/2005/8/layout/cycle3"/>
    <dgm:cxn modelId="{5AE69569-1768-AB4C-A9AD-43CD5B903B61}" srcId="{77092360-1EB6-9049-9DC0-2E85B397630B}" destId="{DEB96FAB-969B-2743-86DE-32BADE19FE10}" srcOrd="1" destOrd="0" parTransId="{B15DBA0D-FEB7-394C-9AB0-EE8FD2DA2B58}" sibTransId="{10A179AE-C14F-244D-8985-CF4302FD958A}"/>
    <dgm:cxn modelId="{02587E6E-AC6A-C846-83E2-EB81131674F2}" srcId="{77092360-1EB6-9049-9DC0-2E85B397630B}" destId="{4FCD4BFC-5F99-0B46-854E-FEB25440561E}" srcOrd="4" destOrd="0" parTransId="{894CE24B-A7E8-194F-AF97-066AAA79F5B5}" sibTransId="{FB46F110-6CA8-324A-8367-169450FD6FAD}"/>
    <dgm:cxn modelId="{F41D609D-CCF0-694E-92B1-9522134AFB52}" type="presOf" srcId="{DEB96FAB-969B-2743-86DE-32BADE19FE10}" destId="{6B92222B-E9BE-334F-89C2-53558A9C230F}" srcOrd="0" destOrd="0" presId="urn:microsoft.com/office/officeart/2005/8/layout/cycle3"/>
    <dgm:cxn modelId="{E87E71A8-105D-6C46-AB8D-14FC6658D848}" type="presOf" srcId="{4FCD4BFC-5F99-0B46-854E-FEB25440561E}" destId="{19946BFD-F15C-1445-B1E9-A4B16147F00A}" srcOrd="0" destOrd="0" presId="urn:microsoft.com/office/officeart/2005/8/layout/cycle3"/>
    <dgm:cxn modelId="{5C536EC0-7ECA-B349-978B-71FD9E4DB910}" srcId="{77092360-1EB6-9049-9DC0-2E85B397630B}" destId="{C2AA06C7-F2D7-E643-9935-C3882155FAF0}" srcOrd="3" destOrd="0" parTransId="{24FDC3D1-E637-CD49-AD95-75FD58FE3406}" sibTransId="{47109674-A06F-234A-B56A-B93BF8917212}"/>
    <dgm:cxn modelId="{26C91ADA-09BE-D944-8198-22ADB0C9D973}" type="presOf" srcId="{C2AA06C7-F2D7-E643-9935-C3882155FAF0}" destId="{1D7A2BB3-F602-3849-830E-55D59999A321}" srcOrd="0" destOrd="0" presId="urn:microsoft.com/office/officeart/2005/8/layout/cycle3"/>
    <dgm:cxn modelId="{248E58DF-E7ED-1545-AD09-AC2F5371F96A}" srcId="{77092360-1EB6-9049-9DC0-2E85B397630B}" destId="{7E0ECDD1-8ADC-A547-89A0-457D75F3E97E}" srcOrd="0" destOrd="0" parTransId="{DDABA4CD-3D77-8541-A46B-88709EBB7236}" sibTransId="{D86D270E-5844-BA44-9EA3-4EA24A233683}"/>
    <dgm:cxn modelId="{F7F938E8-1507-4A44-AF8A-2334E08F5DAE}" type="presOf" srcId="{FC9B8716-A6D2-4340-B411-E726D2AD7B15}" destId="{8B7882FA-FD40-114D-BA01-4010F92CE0F9}" srcOrd="0" destOrd="0" presId="urn:microsoft.com/office/officeart/2005/8/layout/cycle3"/>
    <dgm:cxn modelId="{587F0516-0CBC-ED4E-86AB-DFDA8958F40F}" type="presParOf" srcId="{5F058611-F279-7E43-8722-01C03925446D}" destId="{B23E321C-F59A-8A4F-BC66-28029E0C0321}" srcOrd="0" destOrd="0" presId="urn:microsoft.com/office/officeart/2005/8/layout/cycle3"/>
    <dgm:cxn modelId="{CB4FCFD4-88C2-D049-A1B3-8E6C0FFE44AA}" type="presParOf" srcId="{B23E321C-F59A-8A4F-BC66-28029E0C0321}" destId="{1450E4D1-6856-5547-BD0D-D761686222CC}" srcOrd="0" destOrd="0" presId="urn:microsoft.com/office/officeart/2005/8/layout/cycle3"/>
    <dgm:cxn modelId="{97BEB728-6400-CA45-ABB9-A96A2E52A2C4}" type="presParOf" srcId="{B23E321C-F59A-8A4F-BC66-28029E0C0321}" destId="{281209C0-06D7-D44C-A102-9F8257A4E702}" srcOrd="1" destOrd="0" presId="urn:microsoft.com/office/officeart/2005/8/layout/cycle3"/>
    <dgm:cxn modelId="{062A66E7-47F0-314A-9665-48CAD081A20D}" type="presParOf" srcId="{B23E321C-F59A-8A4F-BC66-28029E0C0321}" destId="{6B92222B-E9BE-334F-89C2-53558A9C230F}" srcOrd="2" destOrd="0" presId="urn:microsoft.com/office/officeart/2005/8/layout/cycle3"/>
    <dgm:cxn modelId="{3D8F5124-600E-2143-B1EA-590970DF350F}" type="presParOf" srcId="{B23E321C-F59A-8A4F-BC66-28029E0C0321}" destId="{8B7882FA-FD40-114D-BA01-4010F92CE0F9}" srcOrd="3" destOrd="0" presId="urn:microsoft.com/office/officeart/2005/8/layout/cycle3"/>
    <dgm:cxn modelId="{7E9BE29E-BDB3-824C-AB03-A78014E73E39}" type="presParOf" srcId="{B23E321C-F59A-8A4F-BC66-28029E0C0321}" destId="{1D7A2BB3-F602-3849-830E-55D59999A321}" srcOrd="4" destOrd="0" presId="urn:microsoft.com/office/officeart/2005/8/layout/cycle3"/>
    <dgm:cxn modelId="{679549FD-0143-4549-A079-8C390D67168A}" type="presParOf" srcId="{B23E321C-F59A-8A4F-BC66-28029E0C0321}" destId="{19946BFD-F15C-1445-B1E9-A4B16147F00A}" srcOrd="5"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C3DD0-FB27-1945-85E8-FED2D14C1017}">
      <dsp:nvSpPr>
        <dsp:cNvPr id="0" name=""/>
        <dsp:cNvSpPr/>
      </dsp:nvSpPr>
      <dsp:spPr>
        <a:xfrm>
          <a:off x="0" y="0"/>
          <a:ext cx="2978927" cy="671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Gather Requirements</a:t>
          </a:r>
        </a:p>
      </dsp:txBody>
      <dsp:txXfrm>
        <a:off x="19664" y="19664"/>
        <a:ext cx="2175891" cy="632063"/>
      </dsp:txXfrm>
    </dsp:sp>
    <dsp:sp modelId="{F1C59A40-1AE9-D74B-9151-4A107E0B0D55}">
      <dsp:nvSpPr>
        <dsp:cNvPr id="0" name=""/>
        <dsp:cNvSpPr/>
      </dsp:nvSpPr>
      <dsp:spPr>
        <a:xfrm>
          <a:off x="222452" y="764640"/>
          <a:ext cx="2978927" cy="671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Design</a:t>
          </a:r>
        </a:p>
      </dsp:txBody>
      <dsp:txXfrm>
        <a:off x="242116" y="784304"/>
        <a:ext cx="2280742" cy="632063"/>
      </dsp:txXfrm>
    </dsp:sp>
    <dsp:sp modelId="{F2B7639D-C284-844D-85B7-0FAF1E7BAB5C}">
      <dsp:nvSpPr>
        <dsp:cNvPr id="0" name=""/>
        <dsp:cNvSpPr/>
      </dsp:nvSpPr>
      <dsp:spPr>
        <a:xfrm>
          <a:off x="444904" y="1529281"/>
          <a:ext cx="2978927" cy="671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Implement</a:t>
          </a:r>
        </a:p>
      </dsp:txBody>
      <dsp:txXfrm>
        <a:off x="464568" y="1548945"/>
        <a:ext cx="2280742" cy="632063"/>
      </dsp:txXfrm>
    </dsp:sp>
    <dsp:sp modelId="{1FB6BBF9-DADE-6449-AC8A-89201502052A}">
      <dsp:nvSpPr>
        <dsp:cNvPr id="0" name=""/>
        <dsp:cNvSpPr/>
      </dsp:nvSpPr>
      <dsp:spPr>
        <a:xfrm>
          <a:off x="667357" y="2293922"/>
          <a:ext cx="2978927" cy="671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Test</a:t>
          </a:r>
        </a:p>
      </dsp:txBody>
      <dsp:txXfrm>
        <a:off x="687021" y="2313586"/>
        <a:ext cx="2280742" cy="632063"/>
      </dsp:txXfrm>
    </dsp:sp>
    <dsp:sp modelId="{DAC3B4AE-E229-5440-B3B7-9838BB8BB8BE}">
      <dsp:nvSpPr>
        <dsp:cNvPr id="0" name=""/>
        <dsp:cNvSpPr/>
      </dsp:nvSpPr>
      <dsp:spPr>
        <a:xfrm>
          <a:off x="889809" y="3058563"/>
          <a:ext cx="2978927" cy="671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Maintain</a:t>
          </a:r>
        </a:p>
      </dsp:txBody>
      <dsp:txXfrm>
        <a:off x="909473" y="3078227"/>
        <a:ext cx="2280742" cy="632063"/>
      </dsp:txXfrm>
    </dsp:sp>
    <dsp:sp modelId="{C503095B-5ED6-C844-83E1-751855CB3B41}">
      <dsp:nvSpPr>
        <dsp:cNvPr id="0" name=""/>
        <dsp:cNvSpPr/>
      </dsp:nvSpPr>
      <dsp:spPr>
        <a:xfrm>
          <a:off x="2542522" y="490489"/>
          <a:ext cx="436404" cy="43640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640713" y="490489"/>
        <a:ext cx="240022" cy="328394"/>
      </dsp:txXfrm>
    </dsp:sp>
    <dsp:sp modelId="{51DB7CBD-F463-6446-857D-77BBB077D0BE}">
      <dsp:nvSpPr>
        <dsp:cNvPr id="0" name=""/>
        <dsp:cNvSpPr/>
      </dsp:nvSpPr>
      <dsp:spPr>
        <a:xfrm>
          <a:off x="2764975" y="1255129"/>
          <a:ext cx="436404" cy="43640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863166" y="1255129"/>
        <a:ext cx="240022" cy="328394"/>
      </dsp:txXfrm>
    </dsp:sp>
    <dsp:sp modelId="{DCCF6F3F-A718-404B-8E57-A4ADFAC7D67A}">
      <dsp:nvSpPr>
        <dsp:cNvPr id="0" name=""/>
        <dsp:cNvSpPr/>
      </dsp:nvSpPr>
      <dsp:spPr>
        <a:xfrm>
          <a:off x="2987427" y="2008580"/>
          <a:ext cx="436404" cy="43640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085618" y="2008580"/>
        <a:ext cx="240022" cy="328394"/>
      </dsp:txXfrm>
    </dsp:sp>
    <dsp:sp modelId="{9C608B60-6561-EB4A-8A01-23C21ABD53DB}">
      <dsp:nvSpPr>
        <dsp:cNvPr id="0" name=""/>
        <dsp:cNvSpPr/>
      </dsp:nvSpPr>
      <dsp:spPr>
        <a:xfrm>
          <a:off x="3209879" y="2780681"/>
          <a:ext cx="436404" cy="43640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308070" y="2780681"/>
        <a:ext cx="240022" cy="328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209C0-06D7-D44C-A102-9F8257A4E702}">
      <dsp:nvSpPr>
        <dsp:cNvPr id="0" name=""/>
        <dsp:cNvSpPr/>
      </dsp:nvSpPr>
      <dsp:spPr>
        <a:xfrm>
          <a:off x="390653" y="178353"/>
          <a:ext cx="3106480" cy="3106480"/>
        </a:xfrm>
        <a:prstGeom prst="circularArrow">
          <a:avLst>
            <a:gd name="adj1" fmla="val 5544"/>
            <a:gd name="adj2" fmla="val 330680"/>
            <a:gd name="adj3" fmla="val 13914496"/>
            <a:gd name="adj4" fmla="val 1730219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50E4D1-6856-5547-BD0D-D761686222CC}">
      <dsp:nvSpPr>
        <dsp:cNvPr id="0" name=""/>
        <dsp:cNvSpPr/>
      </dsp:nvSpPr>
      <dsp:spPr>
        <a:xfrm>
          <a:off x="1260493" y="193624"/>
          <a:ext cx="1366800" cy="68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Gather Requirements</a:t>
          </a:r>
        </a:p>
      </dsp:txBody>
      <dsp:txXfrm>
        <a:off x="1293854" y="226985"/>
        <a:ext cx="1300078" cy="616678"/>
      </dsp:txXfrm>
    </dsp:sp>
    <dsp:sp modelId="{6B92222B-E9BE-334F-89C2-53558A9C230F}">
      <dsp:nvSpPr>
        <dsp:cNvPr id="0" name=""/>
        <dsp:cNvSpPr/>
      </dsp:nvSpPr>
      <dsp:spPr>
        <a:xfrm>
          <a:off x="2520382" y="1108987"/>
          <a:ext cx="1366800" cy="68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Design</a:t>
          </a:r>
        </a:p>
      </dsp:txBody>
      <dsp:txXfrm>
        <a:off x="2553743" y="1142348"/>
        <a:ext cx="1300078" cy="616678"/>
      </dsp:txXfrm>
    </dsp:sp>
    <dsp:sp modelId="{8B7882FA-FD40-114D-BA01-4010F92CE0F9}">
      <dsp:nvSpPr>
        <dsp:cNvPr id="0" name=""/>
        <dsp:cNvSpPr/>
      </dsp:nvSpPr>
      <dsp:spPr>
        <a:xfrm>
          <a:off x="2039147" y="2590075"/>
          <a:ext cx="1366800" cy="68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
          </a:r>
        </a:p>
      </dsp:txBody>
      <dsp:txXfrm>
        <a:off x="2072508" y="2623436"/>
        <a:ext cx="1300078" cy="616678"/>
      </dsp:txXfrm>
    </dsp:sp>
    <dsp:sp modelId="{1D7A2BB3-F602-3849-830E-55D59999A321}">
      <dsp:nvSpPr>
        <dsp:cNvPr id="0" name=""/>
        <dsp:cNvSpPr/>
      </dsp:nvSpPr>
      <dsp:spPr>
        <a:xfrm>
          <a:off x="481839" y="2590075"/>
          <a:ext cx="1366800" cy="68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Test</a:t>
          </a:r>
        </a:p>
      </dsp:txBody>
      <dsp:txXfrm>
        <a:off x="515200" y="2623436"/>
        <a:ext cx="1300078" cy="616678"/>
      </dsp:txXfrm>
    </dsp:sp>
    <dsp:sp modelId="{19946BFD-F15C-1445-B1E9-A4B16147F00A}">
      <dsp:nvSpPr>
        <dsp:cNvPr id="0" name=""/>
        <dsp:cNvSpPr/>
      </dsp:nvSpPr>
      <dsp:spPr>
        <a:xfrm>
          <a:off x="605" y="1108987"/>
          <a:ext cx="1366800" cy="68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Maintain</a:t>
          </a:r>
        </a:p>
      </dsp:txBody>
      <dsp:txXfrm>
        <a:off x="33966" y="1142348"/>
        <a:ext cx="1300078" cy="61667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A15BB3-7F86-4C81-8AA4-27CA80D8B72E}" type="datetimeFigureOut">
              <a:rPr lang="en-US" smtClean="0"/>
              <a:t>2/8/21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4EAE8ED-2D99-49F6-8E99-FED15BF08847}" type="slidenum">
              <a:rPr lang="en-US" smtClean="0"/>
              <a:t>‹#›</a:t>
            </a:fld>
            <a:endParaRPr lang="en-US"/>
          </a:p>
        </p:txBody>
      </p:sp>
    </p:spTree>
    <p:extLst>
      <p:ext uri="{BB962C8B-B14F-4D97-AF65-F5344CB8AC3E}">
        <p14:creationId xmlns:p14="http://schemas.microsoft.com/office/powerpoint/2010/main" val="1065475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EAE8ED-2D99-49F6-8E99-FED15BF08847}" type="slidenum">
              <a:rPr lang="en-US" smtClean="0"/>
              <a:t>1</a:t>
            </a:fld>
            <a:endParaRPr lang="en-US"/>
          </a:p>
        </p:txBody>
      </p:sp>
    </p:spTree>
    <p:extLst>
      <p:ext uri="{BB962C8B-B14F-4D97-AF65-F5344CB8AC3E}">
        <p14:creationId xmlns:p14="http://schemas.microsoft.com/office/powerpoint/2010/main" val="392056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2690813" y="163513"/>
            <a:ext cx="4052887" cy="3038475"/>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rPr>
              <a:t>5 years of HRIT experience. Living in DC area.</a:t>
            </a:r>
          </a:p>
          <a:p>
            <a:pPr eaLnBrk="1" hangingPunct="1">
              <a:spcBef>
                <a:spcPct val="0"/>
              </a:spcBef>
            </a:pPr>
            <a:r>
              <a:rPr lang="en-US" dirty="0">
                <a:latin typeface="Arial" charset="0"/>
              </a:rPr>
              <a:t>Clients are large federal organizations implementing HR software </a:t>
            </a:r>
          </a:p>
          <a:p>
            <a:pPr eaLnBrk="1" hangingPunct="1">
              <a:spcBef>
                <a:spcPct val="0"/>
              </a:spcBef>
            </a:pPr>
            <a:r>
              <a:rPr lang="en-US" dirty="0">
                <a:latin typeface="Arial" charset="0"/>
              </a:rPr>
              <a:t>First 2 employers were vendors </a:t>
            </a:r>
          </a:p>
          <a:p>
            <a:pPr eaLnBrk="1" hangingPunct="1">
              <a:spcBef>
                <a:spcPct val="0"/>
              </a:spcBef>
            </a:pPr>
            <a:r>
              <a:rPr lang="en-US" dirty="0">
                <a:latin typeface="Arial" charset="0"/>
              </a:rPr>
              <a:t>	</a:t>
            </a:r>
            <a:r>
              <a:rPr lang="en-US" dirty="0" err="1">
                <a:latin typeface="Arial" charset="0"/>
              </a:rPr>
              <a:t>Econsys</a:t>
            </a:r>
            <a:r>
              <a:rPr lang="en-US" dirty="0">
                <a:latin typeface="Arial" charset="0"/>
              </a:rPr>
              <a:t> – team of researchers, </a:t>
            </a:r>
            <a:r>
              <a:rPr lang="en-US" dirty="0" err="1">
                <a:latin typeface="Arial" charset="0"/>
              </a:rPr>
              <a:t>statisticans</a:t>
            </a:r>
            <a:r>
              <a:rPr lang="en-US" dirty="0">
                <a:latin typeface="Arial" charset="0"/>
              </a:rPr>
              <a:t>, economists. I did engagement surveys &amp; competency assessments.</a:t>
            </a:r>
          </a:p>
          <a:p>
            <a:pPr eaLnBrk="1" hangingPunct="1">
              <a:spcBef>
                <a:spcPct val="0"/>
              </a:spcBef>
            </a:pPr>
            <a:r>
              <a:rPr lang="en-US" dirty="0">
                <a:latin typeface="Arial" charset="0"/>
              </a:rPr>
              <a:t>FMP, I moved over to the other side of the table, becoming a client advocate. </a:t>
            </a:r>
          </a:p>
          <a:p>
            <a:pPr eaLnBrk="1" hangingPunct="1">
              <a:spcBef>
                <a:spcPct val="0"/>
              </a:spcBef>
            </a:pPr>
            <a:r>
              <a:rPr lang="en-US" dirty="0">
                <a:latin typeface="Arial" charset="0"/>
              </a:rPr>
              <a:t>	FMP does many types of HR consulting projects. I’ve done Employee Selection, Employee Engagement surveys, workforce development modernization and benchmarking study</a:t>
            </a:r>
          </a:p>
          <a:p>
            <a:pPr eaLnBrk="1" hangingPunct="1">
              <a:spcBef>
                <a:spcPct val="0"/>
              </a:spcBef>
            </a:pPr>
            <a:r>
              <a:rPr lang="en-US" dirty="0">
                <a:latin typeface="Arial" charset="0"/>
              </a:rPr>
              <a:t>	Technology and Transformation has been the biggest growth area for FMP  </a:t>
            </a:r>
          </a:p>
          <a:p>
            <a:pPr eaLnBrk="1" hangingPunct="1">
              <a:spcBef>
                <a:spcPct val="0"/>
              </a:spcBef>
            </a:pPr>
            <a:r>
              <a:rPr lang="en-US" dirty="0">
                <a:latin typeface="Arial" charset="0"/>
              </a:rPr>
              <a:t>	</a:t>
            </a:r>
          </a:p>
          <a:p>
            <a:pPr eaLnBrk="1" hangingPunct="1">
              <a:spcBef>
                <a:spcPct val="0"/>
              </a:spcBef>
            </a:pPr>
            <a:endParaRPr lang="en-US" dirty="0">
              <a:latin typeface="Arial" charset="0"/>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D208B905-00F6-47E6-9D01-A16910568250}" type="slidenum">
              <a:rPr lang="en-US" smtClean="0">
                <a:latin typeface="Arial" charset="0"/>
              </a:rPr>
              <a:pPr/>
              <a:t>2</a:t>
            </a:fld>
            <a:endParaRPr lang="en-US" dirty="0">
              <a:latin typeface="Arial" charset="0"/>
            </a:endParaRPr>
          </a:p>
        </p:txBody>
      </p:sp>
    </p:spTree>
    <p:extLst>
      <p:ext uri="{BB962C8B-B14F-4D97-AF65-F5344CB8AC3E}">
        <p14:creationId xmlns:p14="http://schemas.microsoft.com/office/powerpoint/2010/main" val="135341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 Competencies. Radford equipped me with HR knowledge. But I had a steep learning curve for managing IT tools and Federal contracting. Today I’d like to spend more time talking about IT bubble.</a:t>
            </a:r>
          </a:p>
          <a:p>
            <a:endParaRPr lang="en-US" dirty="0"/>
          </a:p>
          <a:p>
            <a:r>
              <a:rPr lang="en-US" dirty="0"/>
              <a:t>Professional life is becoming increasingly more digitized. Heard someone describe the forced work remote challenge as organizations squeezing 3 years IT innovation and implementation into 3 months. It’s largely been successful. Even older government managers, who did not believe in working remote are realizing its benefits. Personally, I don’t think we’re going back. If everything opened tomorrow, I would not look forward to 1 hour commute on metro. Probably a mixed model of working if needed.  </a:t>
            </a:r>
          </a:p>
          <a:p>
            <a:endParaRPr lang="en-US" dirty="0"/>
          </a:p>
          <a:p>
            <a:r>
              <a:rPr lang="en-US" dirty="0"/>
              <a:t>At some point in your career, I’d imagine you’d be interfacing with some sort of IT tool. Maybe asked to partner with IT developers to develop a competency assessment tool in-house, or review a vendor’s offering, or work HR in an IT company ( &lt;- BIG opportunity going forward). Being able to talk in their language will have many advantages.</a:t>
            </a:r>
          </a:p>
        </p:txBody>
      </p:sp>
      <p:sp>
        <p:nvSpPr>
          <p:cNvPr id="4" name="Slide Number Placeholder 3"/>
          <p:cNvSpPr>
            <a:spLocks noGrp="1"/>
          </p:cNvSpPr>
          <p:nvPr>
            <p:ph type="sldNum" sz="quarter" idx="5"/>
          </p:nvPr>
        </p:nvSpPr>
        <p:spPr/>
        <p:txBody>
          <a:bodyPr/>
          <a:lstStyle/>
          <a:p>
            <a:fld id="{24EAE8ED-2D99-49F6-8E99-FED15BF08847}" type="slidenum">
              <a:rPr lang="en-US" smtClean="0"/>
              <a:t>3</a:t>
            </a:fld>
            <a:endParaRPr lang="en-US"/>
          </a:p>
        </p:txBody>
      </p:sp>
    </p:spTree>
    <p:extLst>
      <p:ext uri="{BB962C8B-B14F-4D97-AF65-F5344CB8AC3E}">
        <p14:creationId xmlns:p14="http://schemas.microsoft.com/office/powerpoint/2010/main" val="405680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EAE8ED-2D99-49F6-8E99-FED15BF08847}" type="slidenum">
              <a:rPr lang="en-US" smtClean="0"/>
              <a:t>4</a:t>
            </a:fld>
            <a:endParaRPr lang="en-US"/>
          </a:p>
        </p:txBody>
      </p:sp>
    </p:spTree>
    <p:extLst>
      <p:ext uri="{BB962C8B-B14F-4D97-AF65-F5344CB8AC3E}">
        <p14:creationId xmlns:p14="http://schemas.microsoft.com/office/powerpoint/2010/main" val="236238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Waterfall is great when you have very clear requirements, scope is defined, and little “unknown unknowns?” </a:t>
            </a:r>
          </a:p>
          <a:p>
            <a:endParaRPr lang="en-US" dirty="0"/>
          </a:p>
          <a:p>
            <a:r>
              <a:rPr lang="en-US" dirty="0"/>
              <a:t>Pros:</a:t>
            </a:r>
          </a:p>
          <a:p>
            <a:r>
              <a:rPr lang="en-US" dirty="0"/>
              <a:t>Great for stable environments. Allows for accurate forecasting and budgeting. Can track and push to meet against deadlines. Great for stable environments.</a:t>
            </a:r>
          </a:p>
          <a:p>
            <a:r>
              <a:rPr lang="en-US" dirty="0"/>
              <a:t>Cons: </a:t>
            </a:r>
          </a:p>
          <a:p>
            <a:r>
              <a:rPr lang="en-US" dirty="0"/>
              <a:t>Less flexible. Hard to re-negotiate price. Risk that executive champion can move and get a new champion with a different vision. Get everything at the end. Risk of scope creep.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Eg</a:t>
            </a:r>
            <a:r>
              <a:rPr lang="en-US" dirty="0"/>
              <a:t>, if your organization has done job analyses for 50 occupations, is happy with the process, and asks you to do it for a 51</a:t>
            </a:r>
            <a:r>
              <a:rPr lang="en-US" baseline="30000" dirty="0"/>
              <a:t>st</a:t>
            </a:r>
            <a:r>
              <a:rPr lang="en-US" dirty="0"/>
              <a:t> occupation, This is appropriate for traditional project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Agile</a:t>
            </a:r>
          </a:p>
          <a:p>
            <a:r>
              <a:rPr lang="en-US" dirty="0"/>
              <a:t>Pros: Great when detailed requirements are unknown or subject to change. Doesn't reduce risks, but slices it up into small chunks and delivers over time. Gives ability to course correct. Early return on investment. </a:t>
            </a:r>
          </a:p>
          <a:p>
            <a:r>
              <a:rPr lang="en-US" dirty="0"/>
              <a:t>Cons: Uncertainty of scope and schedule makes stakeholders nervous. Especially executives and contracting officers. Need to manage backlog. Difficult to scale across many teams. </a:t>
            </a:r>
          </a:p>
          <a:p>
            <a:endParaRPr lang="en-US" dirty="0"/>
          </a:p>
        </p:txBody>
      </p:sp>
      <p:sp>
        <p:nvSpPr>
          <p:cNvPr id="4" name="Slide Number Placeholder 3"/>
          <p:cNvSpPr>
            <a:spLocks noGrp="1"/>
          </p:cNvSpPr>
          <p:nvPr>
            <p:ph type="sldNum" sz="quarter" idx="5"/>
          </p:nvPr>
        </p:nvSpPr>
        <p:spPr/>
        <p:txBody>
          <a:bodyPr/>
          <a:lstStyle/>
          <a:p>
            <a:fld id="{24EAE8ED-2D99-49F6-8E99-FED15BF08847}" type="slidenum">
              <a:rPr lang="en-US" smtClean="0"/>
              <a:t>5</a:t>
            </a:fld>
            <a:endParaRPr lang="en-US"/>
          </a:p>
        </p:txBody>
      </p:sp>
    </p:spTree>
    <p:extLst>
      <p:ext uri="{BB962C8B-B14F-4D97-AF65-F5344CB8AC3E}">
        <p14:creationId xmlns:p14="http://schemas.microsoft.com/office/powerpoint/2010/main" val="108325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Prioritization – Business Value, Cust Satisfaction, Risk, Cost &amp; Time, Learning,</a:t>
            </a:r>
          </a:p>
          <a:p>
            <a:r>
              <a:rPr lang="en-US" dirty="0"/>
              <a:t>Features could be: Enhancements, Bugs, Research, Refactor (technical rewrite to make code more robust and adjustable)</a:t>
            </a:r>
          </a:p>
          <a:p>
            <a:endParaRPr lang="en-US" dirty="0"/>
          </a:p>
        </p:txBody>
      </p:sp>
      <p:sp>
        <p:nvSpPr>
          <p:cNvPr id="4" name="Slide Number Placeholder 3"/>
          <p:cNvSpPr>
            <a:spLocks noGrp="1"/>
          </p:cNvSpPr>
          <p:nvPr>
            <p:ph type="sldNum" sz="quarter" idx="5"/>
          </p:nvPr>
        </p:nvSpPr>
        <p:spPr/>
        <p:txBody>
          <a:bodyPr/>
          <a:lstStyle/>
          <a:p>
            <a:fld id="{24EAE8ED-2D99-49F6-8E99-FED15BF08847}" type="slidenum">
              <a:rPr lang="en-US" smtClean="0"/>
              <a:t>8</a:t>
            </a:fld>
            <a:endParaRPr lang="en-US"/>
          </a:p>
        </p:txBody>
      </p:sp>
    </p:spTree>
    <p:extLst>
      <p:ext uri="{BB962C8B-B14F-4D97-AF65-F5344CB8AC3E}">
        <p14:creationId xmlns:p14="http://schemas.microsoft.com/office/powerpoint/2010/main" val="1018142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Owner. – Manages Product Backlog. Brings knowledge of the market and client needs to the team. Determines the team’s direction when there are conflicting directions or no direction at all. Real life example - You have 1 customer that provides 80% of revenue. Want to diversify client base. Client is pushing hard for feature A. If you can’t provide it in a month, you risk losing the customer. A potential client is invites you to give a demo. You know the potential client wants Feature B, which will take a month to develop. Product’s job is to navigate this.</a:t>
            </a:r>
          </a:p>
          <a:p>
            <a:endParaRPr lang="en-US" dirty="0"/>
          </a:p>
          <a:p>
            <a:r>
              <a:rPr lang="en-US" dirty="0"/>
              <a:t>Development Team – Determines </a:t>
            </a:r>
            <a:r>
              <a:rPr lang="en-US" b="1" dirty="0"/>
              <a:t>how</a:t>
            </a:r>
            <a:r>
              <a:rPr lang="en-US" dirty="0"/>
              <a:t> the work gets done, and </a:t>
            </a:r>
            <a:r>
              <a:rPr lang="en-US" b="1" dirty="0"/>
              <a:t>how long </a:t>
            </a:r>
            <a:r>
              <a:rPr lang="en-US" dirty="0"/>
              <a:t>it will take. Often done throw a pointing system. Dev is usually highly specialized and compensated. They are self-organized and shielded from outside distractions. In an IT environment, their job is write beautiful code.  EG. CEO asked me to get ready to Live Demo our competency assessment tool to a client…only we did not have a tool to demo. I partnered with a development team. My job was to translate how rating and UI system should perform into requirements they can understand. My job was NOT to tell them how to organize the data base, how much time they had to write code. They give an honest assessment on how much time they need for each requirement and I determined the priority and adjustments. </a:t>
            </a:r>
          </a:p>
          <a:p>
            <a:endParaRPr lang="en-US" dirty="0"/>
          </a:p>
          <a:p>
            <a:r>
              <a:rPr lang="en-US" dirty="0"/>
              <a:t>Scrum Master – Ensures the process is Agile and is being followed. Servant leader, often does not have actual authority. Coaches others, facilitates meeting, removes roadblocks, etc. Often time, their job is to shield management (</a:t>
            </a:r>
            <a:r>
              <a:rPr lang="en-US" dirty="0" err="1"/>
              <a:t>eg</a:t>
            </a:r>
            <a:r>
              <a:rPr lang="en-US" dirty="0"/>
              <a:t> executive is pressuring Dev team to speed up timelines, re-</a:t>
            </a:r>
            <a:r>
              <a:rPr lang="en-US" dirty="0" err="1"/>
              <a:t>priortizies</a:t>
            </a:r>
            <a:r>
              <a:rPr lang="en-US" dirty="0"/>
              <a:t> Product Owners’ backlog. </a:t>
            </a:r>
          </a:p>
          <a:p>
            <a:r>
              <a:rPr lang="en-US" dirty="0"/>
              <a:t>Real life example – HR in a fortune 500 company rolled out forced ranking Perf Management System. A </a:t>
            </a:r>
            <a:r>
              <a:rPr lang="en-US" dirty="0" err="1"/>
              <a:t>rockstar</a:t>
            </a:r>
            <a:r>
              <a:rPr lang="en-US" dirty="0"/>
              <a:t> division leader wrote back, saying his division will not be doing that. Was prepared to be fired. HR backed down, division was exempt. The people in his division were very thankful. If he were to be fired, he’d find another job, and many people would’ve followed him. Another division leader tried the same thing, he was let go. </a:t>
            </a:r>
          </a:p>
        </p:txBody>
      </p:sp>
      <p:sp>
        <p:nvSpPr>
          <p:cNvPr id="4" name="Slide Number Placeholder 3"/>
          <p:cNvSpPr>
            <a:spLocks noGrp="1"/>
          </p:cNvSpPr>
          <p:nvPr>
            <p:ph type="sldNum" sz="quarter" idx="5"/>
          </p:nvPr>
        </p:nvSpPr>
        <p:spPr/>
        <p:txBody>
          <a:bodyPr/>
          <a:lstStyle/>
          <a:p>
            <a:fld id="{24EAE8ED-2D99-49F6-8E99-FED15BF08847}" type="slidenum">
              <a:rPr lang="en-US" smtClean="0"/>
              <a:t>9</a:t>
            </a:fld>
            <a:endParaRPr lang="en-US"/>
          </a:p>
        </p:txBody>
      </p:sp>
    </p:spTree>
    <p:extLst>
      <p:ext uri="{BB962C8B-B14F-4D97-AF65-F5344CB8AC3E}">
        <p14:creationId xmlns:p14="http://schemas.microsoft.com/office/powerpoint/2010/main" val="545219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Internships + Analyst + C1 Jobs. </a:t>
            </a:r>
          </a:p>
        </p:txBody>
      </p:sp>
      <p:sp>
        <p:nvSpPr>
          <p:cNvPr id="4" name="Slide Number Placeholder 3"/>
          <p:cNvSpPr>
            <a:spLocks noGrp="1"/>
          </p:cNvSpPr>
          <p:nvPr>
            <p:ph type="sldNum" sz="quarter" idx="5"/>
          </p:nvPr>
        </p:nvSpPr>
        <p:spPr/>
        <p:txBody>
          <a:bodyPr/>
          <a:lstStyle/>
          <a:p>
            <a:fld id="{24EAE8ED-2D99-49F6-8E99-FED15BF08847}" type="slidenum">
              <a:rPr lang="en-US" smtClean="0"/>
              <a:t>10</a:t>
            </a:fld>
            <a:endParaRPr lang="en-US"/>
          </a:p>
        </p:txBody>
      </p:sp>
    </p:spTree>
    <p:extLst>
      <p:ext uri="{BB962C8B-B14F-4D97-AF65-F5344CB8AC3E}">
        <p14:creationId xmlns:p14="http://schemas.microsoft.com/office/powerpoint/2010/main" val="2580852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078" y="4690871"/>
            <a:ext cx="7772400" cy="859537"/>
          </a:xfrm>
        </p:spPr>
        <p:txBody>
          <a:bodyPr anchor="ctr">
            <a:normAutofit/>
          </a:bodyPr>
          <a:lstStyle>
            <a:lvl1pPr algn="r">
              <a:defRPr sz="3200" b="1">
                <a:solidFill>
                  <a:schemeClr val="tx1">
                    <a:lumMod val="65000"/>
                    <a:lumOff val="35000"/>
                  </a:schemeClr>
                </a:solidFill>
              </a:defRPr>
            </a:lvl1pPr>
          </a:lstStyle>
          <a:p>
            <a:r>
              <a:rPr lang="en-US" dirty="0"/>
              <a:t>Click to edit Master title style</a:t>
            </a:r>
          </a:p>
        </p:txBody>
      </p:sp>
      <p:sp>
        <p:nvSpPr>
          <p:cNvPr id="3" name="Subtitle 2"/>
          <p:cNvSpPr>
            <a:spLocks noGrp="1"/>
          </p:cNvSpPr>
          <p:nvPr>
            <p:ph type="subTitle" idx="1"/>
          </p:nvPr>
        </p:nvSpPr>
        <p:spPr>
          <a:xfrm>
            <a:off x="624078" y="5550408"/>
            <a:ext cx="7772400" cy="667512"/>
          </a:xfrm>
        </p:spPr>
        <p:txBody>
          <a:bodyPr>
            <a:normAutofit/>
          </a:bodyPr>
          <a:lstStyle>
            <a:lvl1pPr marL="0" indent="0" algn="r">
              <a:buNone/>
              <a:defRPr sz="20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19E689-5A46-BE4F-82A9-BB4BC1F82EF9}" type="datetimeFigureOut">
              <a:rPr lang="en-US" smtClean="0"/>
              <a:t>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437D3-64FA-B544-A134-60AD5B7DE489}" type="slidenum">
              <a:rPr lang="en-US" smtClean="0"/>
              <a:t>‹#›</a:t>
            </a:fld>
            <a:endParaRPr lang="en-US"/>
          </a:p>
        </p:txBody>
      </p:sp>
    </p:spTree>
    <p:extLst>
      <p:ext uri="{BB962C8B-B14F-4D97-AF65-F5344CB8AC3E}">
        <p14:creationId xmlns:p14="http://schemas.microsoft.com/office/powerpoint/2010/main" val="38700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9E689-5A46-BE4F-82A9-BB4BC1F82EF9}" type="datetimeFigureOut">
              <a:rPr lang="en-US" smtClean="0"/>
              <a:t>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437D3-64FA-B544-A134-60AD5B7DE489}" type="slidenum">
              <a:rPr lang="en-US" smtClean="0"/>
              <a:t>‹#›</a:t>
            </a:fld>
            <a:endParaRPr lang="en-US"/>
          </a:p>
        </p:txBody>
      </p:sp>
    </p:spTree>
    <p:extLst>
      <p:ext uri="{BB962C8B-B14F-4D97-AF65-F5344CB8AC3E}">
        <p14:creationId xmlns:p14="http://schemas.microsoft.com/office/powerpoint/2010/main" val="171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9E689-5A46-BE4F-82A9-BB4BC1F82EF9}" type="datetimeFigureOut">
              <a:rPr lang="en-US" smtClean="0"/>
              <a:t>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437D3-64FA-B544-A134-60AD5B7DE489}" type="slidenum">
              <a:rPr lang="en-US" smtClean="0"/>
              <a:t>‹#›</a:t>
            </a:fld>
            <a:endParaRPr lang="en-US"/>
          </a:p>
        </p:txBody>
      </p:sp>
    </p:spTree>
    <p:extLst>
      <p:ext uri="{BB962C8B-B14F-4D97-AF65-F5344CB8AC3E}">
        <p14:creationId xmlns:p14="http://schemas.microsoft.com/office/powerpoint/2010/main" val="95320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9E689-5A46-BE4F-82A9-BB4BC1F82EF9}" type="datetimeFigureOut">
              <a:rPr lang="en-US" smtClean="0"/>
              <a:t>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437D3-64FA-B544-A134-60AD5B7DE489}" type="slidenum">
              <a:rPr lang="en-US" smtClean="0"/>
              <a:t>‹#›</a:t>
            </a:fld>
            <a:endParaRPr lang="en-US"/>
          </a:p>
        </p:txBody>
      </p:sp>
    </p:spTree>
    <p:extLst>
      <p:ext uri="{BB962C8B-B14F-4D97-AF65-F5344CB8AC3E}">
        <p14:creationId xmlns:p14="http://schemas.microsoft.com/office/powerpoint/2010/main" val="179009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19E689-5A46-BE4F-82A9-BB4BC1F82EF9}" type="datetimeFigureOut">
              <a:rPr lang="en-US" smtClean="0"/>
              <a:t>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437D3-64FA-B544-A134-60AD5B7DE489}" type="slidenum">
              <a:rPr lang="en-US" smtClean="0"/>
              <a:t>‹#›</a:t>
            </a:fld>
            <a:endParaRPr lang="en-US"/>
          </a:p>
        </p:txBody>
      </p:sp>
    </p:spTree>
    <p:extLst>
      <p:ext uri="{BB962C8B-B14F-4D97-AF65-F5344CB8AC3E}">
        <p14:creationId xmlns:p14="http://schemas.microsoft.com/office/powerpoint/2010/main" val="207417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138745"/>
            <a:ext cx="3886200" cy="403821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138745"/>
            <a:ext cx="3886200" cy="403821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219E689-5A46-BE4F-82A9-BB4BC1F82EF9}" type="datetimeFigureOut">
              <a:rPr lang="en-US" smtClean="0"/>
              <a:t>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437D3-64FA-B544-A134-60AD5B7DE489}" type="slidenum">
              <a:rPr lang="en-US" smtClean="0"/>
              <a:t>‹#›</a:t>
            </a:fld>
            <a:endParaRPr lang="en-US"/>
          </a:p>
        </p:txBody>
      </p:sp>
    </p:spTree>
    <p:extLst>
      <p:ext uri="{BB962C8B-B14F-4D97-AF65-F5344CB8AC3E}">
        <p14:creationId xmlns:p14="http://schemas.microsoft.com/office/powerpoint/2010/main" val="48829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813182"/>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129219"/>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953131"/>
            <a:ext cx="3868340" cy="34659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2129219"/>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53131"/>
            <a:ext cx="3887391" cy="346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19E689-5A46-BE4F-82A9-BB4BC1F82EF9}" type="datetimeFigureOut">
              <a:rPr lang="en-US" smtClean="0"/>
              <a:t>2/8/21</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5437D3-64FA-B544-A134-60AD5B7DE489}" type="slidenum">
              <a:rPr lang="en-US" smtClean="0"/>
              <a:t>‹#›</a:t>
            </a:fld>
            <a:endParaRPr lang="en-US"/>
          </a:p>
        </p:txBody>
      </p:sp>
    </p:spTree>
    <p:extLst>
      <p:ext uri="{BB962C8B-B14F-4D97-AF65-F5344CB8AC3E}">
        <p14:creationId xmlns:p14="http://schemas.microsoft.com/office/powerpoint/2010/main" val="117780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19E689-5A46-BE4F-82A9-BB4BC1F82EF9}" type="datetimeFigureOut">
              <a:rPr lang="en-US" smtClean="0"/>
              <a:t>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5437D3-64FA-B544-A134-60AD5B7DE489}" type="slidenum">
              <a:rPr lang="en-US" smtClean="0"/>
              <a:t>‹#›</a:t>
            </a:fld>
            <a:endParaRPr lang="en-US"/>
          </a:p>
        </p:txBody>
      </p:sp>
    </p:spTree>
    <p:extLst>
      <p:ext uri="{BB962C8B-B14F-4D97-AF65-F5344CB8AC3E}">
        <p14:creationId xmlns:p14="http://schemas.microsoft.com/office/powerpoint/2010/main" val="201362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9E689-5A46-BE4F-82A9-BB4BC1F82EF9}" type="datetimeFigureOut">
              <a:rPr lang="en-US" smtClean="0"/>
              <a:t>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5437D3-64FA-B544-A134-60AD5B7DE489}" type="slidenum">
              <a:rPr lang="en-US" smtClean="0"/>
              <a:t>‹#›</a:t>
            </a:fld>
            <a:endParaRPr lang="en-US"/>
          </a:p>
        </p:txBody>
      </p:sp>
    </p:spTree>
    <p:extLst>
      <p:ext uri="{BB962C8B-B14F-4D97-AF65-F5344CB8AC3E}">
        <p14:creationId xmlns:p14="http://schemas.microsoft.com/office/powerpoint/2010/main" val="80622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19E689-5A46-BE4F-82A9-BB4BC1F82EF9}" type="datetimeFigureOut">
              <a:rPr lang="en-US" smtClean="0"/>
              <a:t>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437D3-64FA-B544-A134-60AD5B7DE489}" type="slidenum">
              <a:rPr lang="en-US" smtClean="0"/>
              <a:t>‹#›</a:t>
            </a:fld>
            <a:endParaRPr lang="en-US"/>
          </a:p>
        </p:txBody>
      </p:sp>
    </p:spTree>
    <p:extLst>
      <p:ext uri="{BB962C8B-B14F-4D97-AF65-F5344CB8AC3E}">
        <p14:creationId xmlns:p14="http://schemas.microsoft.com/office/powerpoint/2010/main" val="1817801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19E689-5A46-BE4F-82A9-BB4BC1F82EF9}" type="datetimeFigureOut">
              <a:rPr lang="en-US" smtClean="0"/>
              <a:t>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437D3-64FA-B544-A134-60AD5B7DE489}" type="slidenum">
              <a:rPr lang="en-US" smtClean="0"/>
              <a:t>‹#›</a:t>
            </a:fld>
            <a:endParaRPr lang="en-US"/>
          </a:p>
        </p:txBody>
      </p:sp>
    </p:spTree>
    <p:extLst>
      <p:ext uri="{BB962C8B-B14F-4D97-AF65-F5344CB8AC3E}">
        <p14:creationId xmlns:p14="http://schemas.microsoft.com/office/powerpoint/2010/main" val="1692994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13182"/>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73681"/>
            <a:ext cx="7886700" cy="40826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493511"/>
            <a:ext cx="2057400" cy="365125"/>
          </a:xfrm>
          <a:prstGeom prst="rect">
            <a:avLst/>
          </a:prstGeom>
        </p:spPr>
        <p:txBody>
          <a:bodyPr vert="horz" lIns="91440" tIns="45720" rIns="91440" bIns="45720" rtlCol="0" anchor="ctr"/>
          <a:lstStyle>
            <a:lvl1pPr algn="l">
              <a:defRPr sz="1200">
                <a:solidFill>
                  <a:schemeClr val="bg1"/>
                </a:solidFill>
              </a:defRPr>
            </a:lvl1pPr>
          </a:lstStyle>
          <a:p>
            <a:fld id="{3219E689-5A46-BE4F-82A9-BB4BC1F82EF9}" type="datetimeFigureOut">
              <a:rPr lang="en-US" smtClean="0"/>
              <a:pPr/>
              <a:t>2/8/21</a:t>
            </a:fld>
            <a:endParaRPr lang="en-US"/>
          </a:p>
        </p:txBody>
      </p:sp>
      <p:sp>
        <p:nvSpPr>
          <p:cNvPr id="5" name="Footer Placeholder 4"/>
          <p:cNvSpPr>
            <a:spLocks noGrp="1"/>
          </p:cNvSpPr>
          <p:nvPr>
            <p:ph type="ftr" sz="quarter" idx="3"/>
          </p:nvPr>
        </p:nvSpPr>
        <p:spPr>
          <a:xfrm>
            <a:off x="3028950" y="649351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457950" y="6493511"/>
            <a:ext cx="2057400" cy="365125"/>
          </a:xfrm>
          <a:prstGeom prst="rect">
            <a:avLst/>
          </a:prstGeom>
        </p:spPr>
        <p:txBody>
          <a:bodyPr vert="horz" lIns="91440" tIns="45720" rIns="91440" bIns="45720" rtlCol="0" anchor="ctr"/>
          <a:lstStyle>
            <a:lvl1pPr algn="r">
              <a:defRPr sz="1200">
                <a:solidFill>
                  <a:schemeClr val="bg1"/>
                </a:solidFill>
              </a:defRPr>
            </a:lvl1pPr>
          </a:lstStyle>
          <a:p>
            <a:fld id="{6C5437D3-64FA-B544-A134-60AD5B7DE489}" type="slidenum">
              <a:rPr lang="en-US" smtClean="0"/>
              <a:pPr/>
              <a:t>‹#›</a:t>
            </a:fld>
            <a:endParaRPr lang="en-US"/>
          </a:p>
        </p:txBody>
      </p:sp>
    </p:spTree>
    <p:extLst>
      <p:ext uri="{BB962C8B-B14F-4D97-AF65-F5344CB8AC3E}">
        <p14:creationId xmlns:p14="http://schemas.microsoft.com/office/powerpoint/2010/main" val="1191635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kern="1200">
          <a:solidFill>
            <a:schemeClr val="tx1">
              <a:lumMod val="65000"/>
              <a:lumOff val="35000"/>
            </a:schemeClr>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gilealliance.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pbresnan94@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1129" y="4728435"/>
            <a:ext cx="8516471" cy="1760234"/>
          </a:xfrm>
          <a:prstGeom prst="rect">
            <a:avLst/>
          </a:prstGeom>
          <a:noFill/>
        </p:spPr>
        <p:txBody>
          <a:bodyPr wrap="square" lIns="82048" tIns="41025" rIns="82048" bIns="41025" rtlCol="0">
            <a:spAutoFit/>
          </a:bodyPr>
          <a:lstStyle/>
          <a:p>
            <a:pPr defTabSz="914186"/>
            <a:r>
              <a:rPr lang="en-US" sz="2800" dirty="0">
                <a:solidFill>
                  <a:schemeClr val="accent1">
                    <a:lumMod val="50000"/>
                  </a:schemeClr>
                </a:solidFill>
                <a:latin typeface="Calibri" pitchFamily="34" charset="0"/>
              </a:rPr>
              <a:t>Radford Friday Meeting Presentation</a:t>
            </a:r>
          </a:p>
          <a:p>
            <a:pPr defTabSz="914186"/>
            <a:r>
              <a:rPr lang="en-US" sz="2800" dirty="0">
                <a:solidFill>
                  <a:schemeClr val="accent1">
                    <a:lumMod val="50000"/>
                  </a:schemeClr>
                </a:solidFill>
                <a:latin typeface="Calibri" pitchFamily="34" charset="0"/>
              </a:rPr>
              <a:t>Paul Bresnan</a:t>
            </a:r>
          </a:p>
          <a:p>
            <a:pPr defTabSz="914186"/>
            <a:endParaRPr lang="en-US" sz="2800" dirty="0">
              <a:solidFill>
                <a:schemeClr val="accent1">
                  <a:lumMod val="50000"/>
                </a:schemeClr>
              </a:solidFill>
              <a:latin typeface="Calibri" pitchFamily="34" charset="0"/>
            </a:endParaRPr>
          </a:p>
          <a:p>
            <a:pPr defTabSz="914186"/>
            <a:endParaRPr lang="en-US" sz="2500" dirty="0">
              <a:solidFill>
                <a:schemeClr val="accent1">
                  <a:lumMod val="50000"/>
                </a:schemeClr>
              </a:solidFill>
              <a:latin typeface="Calibri" pitchFamily="34" charset="0"/>
            </a:endParaRPr>
          </a:p>
        </p:txBody>
      </p:sp>
    </p:spTree>
    <p:extLst>
      <p:ext uri="{BB962C8B-B14F-4D97-AF65-F5344CB8AC3E}">
        <p14:creationId xmlns:p14="http://schemas.microsoft.com/office/powerpoint/2010/main" val="337237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9B69-5F0B-E542-80CE-ED27794CC5A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08A3BF2-A43A-2644-8C93-7543E2EF6F1F}"/>
              </a:ext>
            </a:extLst>
          </p:cNvPr>
          <p:cNvSpPr>
            <a:spLocks noGrp="1"/>
          </p:cNvSpPr>
          <p:nvPr>
            <p:ph idx="1"/>
          </p:nvPr>
        </p:nvSpPr>
        <p:spPr/>
        <p:txBody>
          <a:bodyPr/>
          <a:lstStyle/>
          <a:p>
            <a:r>
              <a:rPr lang="en-US" dirty="0"/>
              <a:t>How IT teams organize in uncertain environments </a:t>
            </a:r>
          </a:p>
          <a:p>
            <a:r>
              <a:rPr lang="en-US" dirty="0"/>
              <a:t>Project Management vs Agile</a:t>
            </a:r>
          </a:p>
          <a:p>
            <a:r>
              <a:rPr lang="en-US" dirty="0"/>
              <a:t>Scrum – An Agile Framework</a:t>
            </a:r>
          </a:p>
          <a:p>
            <a:endParaRPr lang="en-US" dirty="0"/>
          </a:p>
          <a:p>
            <a:r>
              <a:rPr lang="en-US" sz="2000" dirty="0">
                <a:hlinkClick r:id="rId3"/>
              </a:rPr>
              <a:t>https://www.agilealliance.org</a:t>
            </a:r>
            <a:endParaRPr lang="en-US" sz="2000" dirty="0"/>
          </a:p>
          <a:p>
            <a:r>
              <a:rPr lang="en-US" sz="2000" dirty="0">
                <a:hlinkClick r:id="rId4"/>
              </a:rPr>
              <a:t>pbresnan94@gmail.com</a:t>
            </a:r>
            <a:endParaRPr lang="en-US" sz="2000" dirty="0"/>
          </a:p>
          <a:p>
            <a:pPr marL="0" indent="0">
              <a:buNone/>
            </a:pPr>
            <a:endParaRPr lang="en-US" dirty="0"/>
          </a:p>
        </p:txBody>
      </p:sp>
    </p:spTree>
    <p:extLst>
      <p:ext uri="{BB962C8B-B14F-4D97-AF65-F5344CB8AC3E}">
        <p14:creationId xmlns:p14="http://schemas.microsoft.com/office/powerpoint/2010/main" val="383022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6"/>
          <p:cNvSpPr>
            <a:spLocks noGrp="1"/>
          </p:cNvSpPr>
          <p:nvPr>
            <p:ph sz="half" idx="1"/>
          </p:nvPr>
        </p:nvSpPr>
        <p:spPr>
          <a:xfrm>
            <a:off x="304800" y="1143000"/>
            <a:ext cx="4332287" cy="4991100"/>
          </a:xfrm>
          <a:noFill/>
        </p:spPr>
        <p:txBody>
          <a:bodyPr>
            <a:normAutofit/>
          </a:bodyPr>
          <a:lstStyle/>
          <a:p>
            <a:pPr marL="287338" indent="-287338">
              <a:spcBef>
                <a:spcPts val="600"/>
              </a:spcBef>
              <a:spcAft>
                <a:spcPts val="1000"/>
              </a:spcAft>
              <a:buClr>
                <a:schemeClr val="tx2">
                  <a:lumMod val="60000"/>
                  <a:lumOff val="40000"/>
                </a:schemeClr>
              </a:buClr>
              <a:buSzPct val="125000"/>
              <a:buFont typeface="Arial" pitchFamily="34" charset="0"/>
              <a:buChar char="•"/>
            </a:pPr>
            <a:endParaRPr lang="en-US" sz="2600" dirty="0">
              <a:latin typeface="+mn-lt"/>
            </a:endParaRPr>
          </a:p>
          <a:p>
            <a:pPr marL="1201738" lvl="2" indent="-287338">
              <a:spcBef>
                <a:spcPts val="600"/>
              </a:spcBef>
              <a:spcAft>
                <a:spcPts val="1000"/>
              </a:spcAft>
              <a:buClr>
                <a:schemeClr val="tx2">
                  <a:lumMod val="60000"/>
                  <a:lumOff val="40000"/>
                </a:schemeClr>
              </a:buClr>
              <a:buSzPct val="125000"/>
            </a:pPr>
            <a:endParaRPr lang="en-US" sz="1800" dirty="0">
              <a:latin typeface="+mn-lt"/>
            </a:endParaRPr>
          </a:p>
          <a:p>
            <a:pPr marL="0" indent="0">
              <a:lnSpc>
                <a:spcPct val="90000"/>
              </a:lnSpc>
              <a:buClr>
                <a:srgbClr val="000066"/>
              </a:buClr>
              <a:buNone/>
            </a:pPr>
            <a:endParaRPr lang="en-US" sz="2200" dirty="0">
              <a:latin typeface="+mn-lt"/>
            </a:endParaRPr>
          </a:p>
        </p:txBody>
      </p:sp>
      <p:sp>
        <p:nvSpPr>
          <p:cNvPr id="14" name="Rectangle 13"/>
          <p:cNvSpPr>
            <a:spLocks noChangeArrowheads="1"/>
          </p:cNvSpPr>
          <p:nvPr/>
        </p:nvSpPr>
        <p:spPr bwMode="auto">
          <a:xfrm>
            <a:off x="0" y="61913"/>
            <a:ext cx="9144000" cy="712787"/>
          </a:xfrm>
          <a:prstGeom prst="rect">
            <a:avLst/>
          </a:prstGeom>
          <a:noFill/>
          <a:ln w="9525">
            <a:noFill/>
            <a:miter lim="800000"/>
            <a:headEnd/>
            <a:tailEnd/>
          </a:ln>
        </p:spPr>
        <p:txBody>
          <a:bodyPr anchor="ctr"/>
          <a:lstStyle/>
          <a:p>
            <a:pPr algn="ctr" eaLnBrk="0" hangingPunct="0"/>
            <a:endParaRPr lang="en-US" sz="3600" i="0" dirty="0">
              <a:solidFill>
                <a:schemeClr val="tx1">
                  <a:lumMod val="65000"/>
                  <a:lumOff val="35000"/>
                </a:schemeClr>
              </a:solidFill>
              <a:latin typeface="+mj-lt"/>
            </a:endParaRPr>
          </a:p>
        </p:txBody>
      </p:sp>
      <p:sp>
        <p:nvSpPr>
          <p:cNvPr id="6" name="Slide Number Placeholder 2"/>
          <p:cNvSpPr>
            <a:spLocks noGrp="1"/>
          </p:cNvSpPr>
          <p:nvPr>
            <p:ph type="sldNum" sz="quarter" idx="10"/>
          </p:nvPr>
        </p:nvSpPr>
        <p:spPr>
          <a:xfrm>
            <a:off x="264415" y="6477000"/>
            <a:ext cx="2554985" cy="381000"/>
          </a:xfrm>
        </p:spPr>
        <p:txBody>
          <a:bodyPr/>
          <a:lstStyle/>
          <a:p>
            <a:pPr>
              <a:defRPr/>
            </a:pPr>
            <a:r>
              <a:rPr lang="en-US"/>
              <a:t>2</a:t>
            </a:r>
            <a:endParaRPr lang="en-US" dirty="0"/>
          </a:p>
        </p:txBody>
      </p:sp>
      <p:pic>
        <p:nvPicPr>
          <p:cNvPr id="7" name="Picture 6">
            <a:extLst>
              <a:ext uri="{FF2B5EF4-FFF2-40B4-BE49-F238E27FC236}">
                <a16:creationId xmlns:a16="http://schemas.microsoft.com/office/drawing/2014/main" id="{2004D8C3-65AC-BF4E-B7AA-2075A87C80C0}"/>
              </a:ext>
            </a:extLst>
          </p:cNvPr>
          <p:cNvPicPr>
            <a:picLocks noChangeAspect="1"/>
          </p:cNvPicPr>
          <p:nvPr/>
        </p:nvPicPr>
        <p:blipFill rotWithShape="1">
          <a:blip r:embed="rId3"/>
          <a:srcRect l="31020" t="16450" r="13714" b="22767"/>
          <a:stretch/>
        </p:blipFill>
        <p:spPr>
          <a:xfrm>
            <a:off x="5285678" y="1143000"/>
            <a:ext cx="3412273" cy="3752695"/>
          </a:xfrm>
          <a:prstGeom prst="rect">
            <a:avLst/>
          </a:prstGeom>
        </p:spPr>
      </p:pic>
      <p:pic>
        <p:nvPicPr>
          <p:cNvPr id="3" name="Picture 2">
            <a:extLst>
              <a:ext uri="{FF2B5EF4-FFF2-40B4-BE49-F238E27FC236}">
                <a16:creationId xmlns:a16="http://schemas.microsoft.com/office/drawing/2014/main" id="{9E91566F-6D87-0D4E-AC6E-110BD241989A}"/>
              </a:ext>
            </a:extLst>
          </p:cNvPr>
          <p:cNvPicPr>
            <a:picLocks noChangeAspect="1"/>
          </p:cNvPicPr>
          <p:nvPr/>
        </p:nvPicPr>
        <p:blipFill>
          <a:blip r:embed="rId4"/>
          <a:stretch>
            <a:fillRect/>
          </a:stretch>
        </p:blipFill>
        <p:spPr>
          <a:xfrm>
            <a:off x="328783" y="2594701"/>
            <a:ext cx="2113629" cy="605335"/>
          </a:xfrm>
          <a:prstGeom prst="rect">
            <a:avLst/>
          </a:prstGeom>
        </p:spPr>
      </p:pic>
      <p:pic>
        <p:nvPicPr>
          <p:cNvPr id="4" name="Picture 3">
            <a:extLst>
              <a:ext uri="{FF2B5EF4-FFF2-40B4-BE49-F238E27FC236}">
                <a16:creationId xmlns:a16="http://schemas.microsoft.com/office/drawing/2014/main" id="{E80CBABF-A353-6E42-A13C-76CF602B4029}"/>
              </a:ext>
            </a:extLst>
          </p:cNvPr>
          <p:cNvPicPr>
            <a:picLocks noChangeAspect="1"/>
          </p:cNvPicPr>
          <p:nvPr/>
        </p:nvPicPr>
        <p:blipFill>
          <a:blip r:embed="rId5"/>
          <a:stretch>
            <a:fillRect/>
          </a:stretch>
        </p:blipFill>
        <p:spPr>
          <a:xfrm>
            <a:off x="328794" y="3592658"/>
            <a:ext cx="2293921" cy="833339"/>
          </a:xfrm>
          <a:prstGeom prst="rect">
            <a:avLst/>
          </a:prstGeom>
        </p:spPr>
      </p:pic>
      <p:pic>
        <p:nvPicPr>
          <p:cNvPr id="5" name="Picture 4">
            <a:extLst>
              <a:ext uri="{FF2B5EF4-FFF2-40B4-BE49-F238E27FC236}">
                <a16:creationId xmlns:a16="http://schemas.microsoft.com/office/drawing/2014/main" id="{6A7E1EE5-402D-0944-A4A9-9D472C63CED5}"/>
              </a:ext>
            </a:extLst>
          </p:cNvPr>
          <p:cNvPicPr>
            <a:picLocks noChangeAspect="1"/>
          </p:cNvPicPr>
          <p:nvPr/>
        </p:nvPicPr>
        <p:blipFill>
          <a:blip r:embed="rId6"/>
          <a:stretch>
            <a:fillRect/>
          </a:stretch>
        </p:blipFill>
        <p:spPr>
          <a:xfrm>
            <a:off x="446049" y="1092663"/>
            <a:ext cx="1981326" cy="933101"/>
          </a:xfrm>
          <a:prstGeom prst="rect">
            <a:avLst/>
          </a:prstGeom>
        </p:spPr>
      </p:pic>
      <p:sp>
        <p:nvSpPr>
          <p:cNvPr id="8" name="TextBox 7">
            <a:extLst>
              <a:ext uri="{FF2B5EF4-FFF2-40B4-BE49-F238E27FC236}">
                <a16:creationId xmlns:a16="http://schemas.microsoft.com/office/drawing/2014/main" id="{7F5E856E-F4B4-B04C-95E6-DB32E58F92B2}"/>
              </a:ext>
            </a:extLst>
          </p:cNvPr>
          <p:cNvSpPr txBox="1"/>
          <p:nvPr/>
        </p:nvSpPr>
        <p:spPr>
          <a:xfrm>
            <a:off x="2779014" y="1328380"/>
            <a:ext cx="1824538" cy="461665"/>
          </a:xfrm>
          <a:prstGeom prst="rect">
            <a:avLst/>
          </a:prstGeom>
          <a:noFill/>
        </p:spPr>
        <p:txBody>
          <a:bodyPr wrap="none" rtlCol="0">
            <a:spAutoFit/>
          </a:bodyPr>
          <a:lstStyle/>
          <a:p>
            <a:r>
              <a:rPr lang="en-US" sz="2400" dirty="0"/>
              <a:t>- 2013 - 2015</a:t>
            </a:r>
          </a:p>
        </p:txBody>
      </p:sp>
      <p:sp>
        <p:nvSpPr>
          <p:cNvPr id="18" name="TextBox 17">
            <a:extLst>
              <a:ext uri="{FF2B5EF4-FFF2-40B4-BE49-F238E27FC236}">
                <a16:creationId xmlns:a16="http://schemas.microsoft.com/office/drawing/2014/main" id="{518E9084-ADDC-C045-A3D7-C5FE0AFD4149}"/>
              </a:ext>
            </a:extLst>
          </p:cNvPr>
          <p:cNvSpPr txBox="1"/>
          <p:nvPr/>
        </p:nvSpPr>
        <p:spPr>
          <a:xfrm>
            <a:off x="2819400" y="2594701"/>
            <a:ext cx="1824538" cy="461665"/>
          </a:xfrm>
          <a:prstGeom prst="rect">
            <a:avLst/>
          </a:prstGeom>
          <a:noFill/>
        </p:spPr>
        <p:txBody>
          <a:bodyPr wrap="none" rtlCol="0">
            <a:spAutoFit/>
          </a:bodyPr>
          <a:lstStyle/>
          <a:p>
            <a:r>
              <a:rPr lang="en-US" sz="2400" dirty="0"/>
              <a:t>- 2015 - 2016</a:t>
            </a:r>
          </a:p>
        </p:txBody>
      </p:sp>
      <p:sp>
        <p:nvSpPr>
          <p:cNvPr id="19" name="TextBox 18">
            <a:extLst>
              <a:ext uri="{FF2B5EF4-FFF2-40B4-BE49-F238E27FC236}">
                <a16:creationId xmlns:a16="http://schemas.microsoft.com/office/drawing/2014/main" id="{7567845B-3798-6945-B051-E0879F5D0055}"/>
              </a:ext>
            </a:extLst>
          </p:cNvPr>
          <p:cNvSpPr txBox="1"/>
          <p:nvPr/>
        </p:nvSpPr>
        <p:spPr>
          <a:xfrm>
            <a:off x="2779014" y="3766996"/>
            <a:ext cx="1824538" cy="461665"/>
          </a:xfrm>
          <a:prstGeom prst="rect">
            <a:avLst/>
          </a:prstGeom>
          <a:noFill/>
        </p:spPr>
        <p:txBody>
          <a:bodyPr wrap="none" rtlCol="0">
            <a:spAutoFit/>
          </a:bodyPr>
          <a:lstStyle/>
          <a:p>
            <a:r>
              <a:rPr lang="en-US" sz="2400" dirty="0"/>
              <a:t>- 2016 - 2018</a:t>
            </a:r>
          </a:p>
        </p:txBody>
      </p:sp>
      <p:pic>
        <p:nvPicPr>
          <p:cNvPr id="9" name="Picture 8">
            <a:extLst>
              <a:ext uri="{FF2B5EF4-FFF2-40B4-BE49-F238E27FC236}">
                <a16:creationId xmlns:a16="http://schemas.microsoft.com/office/drawing/2014/main" id="{E1B4F6DC-AA18-2946-9CEE-2EAA19E0AA77}"/>
              </a:ext>
            </a:extLst>
          </p:cNvPr>
          <p:cNvPicPr>
            <a:picLocks noChangeAspect="1"/>
          </p:cNvPicPr>
          <p:nvPr/>
        </p:nvPicPr>
        <p:blipFill>
          <a:blip r:embed="rId7"/>
          <a:stretch>
            <a:fillRect/>
          </a:stretch>
        </p:blipFill>
        <p:spPr>
          <a:xfrm>
            <a:off x="328783" y="4805098"/>
            <a:ext cx="2426248" cy="917321"/>
          </a:xfrm>
          <a:prstGeom prst="rect">
            <a:avLst/>
          </a:prstGeom>
        </p:spPr>
      </p:pic>
      <p:sp>
        <p:nvSpPr>
          <p:cNvPr id="21" name="TextBox 20">
            <a:extLst>
              <a:ext uri="{FF2B5EF4-FFF2-40B4-BE49-F238E27FC236}">
                <a16:creationId xmlns:a16="http://schemas.microsoft.com/office/drawing/2014/main" id="{30962189-282A-CC42-94A8-BA02166E49E0}"/>
              </a:ext>
            </a:extLst>
          </p:cNvPr>
          <p:cNvSpPr txBox="1"/>
          <p:nvPr/>
        </p:nvSpPr>
        <p:spPr>
          <a:xfrm>
            <a:off x="2779014" y="5024405"/>
            <a:ext cx="2154244" cy="461665"/>
          </a:xfrm>
          <a:prstGeom prst="rect">
            <a:avLst/>
          </a:prstGeom>
          <a:noFill/>
        </p:spPr>
        <p:txBody>
          <a:bodyPr wrap="none" rtlCol="0">
            <a:spAutoFit/>
          </a:bodyPr>
          <a:lstStyle/>
          <a:p>
            <a:r>
              <a:rPr lang="en-US" sz="2400" dirty="0"/>
              <a:t>- 2018 - Present</a:t>
            </a:r>
          </a:p>
        </p:txBody>
      </p:sp>
    </p:spTree>
    <p:extLst>
      <p:ext uri="{BB962C8B-B14F-4D97-AF65-F5344CB8AC3E}">
        <p14:creationId xmlns:p14="http://schemas.microsoft.com/office/powerpoint/2010/main" val="148738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9DCF45A-A741-E74C-96C0-6C7400E36159}"/>
              </a:ext>
            </a:extLst>
          </p:cNvPr>
          <p:cNvGrpSpPr/>
          <p:nvPr/>
        </p:nvGrpSpPr>
        <p:grpSpPr>
          <a:xfrm>
            <a:off x="1607128" y="2804324"/>
            <a:ext cx="3945174" cy="3531505"/>
            <a:chOff x="2895599" y="838200"/>
            <a:chExt cx="3657600" cy="3657600"/>
          </a:xfrm>
        </p:grpSpPr>
        <p:sp>
          <p:nvSpPr>
            <p:cNvPr id="38" name="Oval 37">
              <a:extLst>
                <a:ext uri="{FF2B5EF4-FFF2-40B4-BE49-F238E27FC236}">
                  <a16:creationId xmlns:a16="http://schemas.microsoft.com/office/drawing/2014/main" id="{5564DF48-4E7D-CF41-8336-256A52C157BA}"/>
                </a:ext>
              </a:extLst>
            </p:cNvPr>
            <p:cNvSpPr/>
            <p:nvPr/>
          </p:nvSpPr>
          <p:spPr>
            <a:xfrm>
              <a:off x="2895599" y="838200"/>
              <a:ext cx="3657600" cy="3657600"/>
            </a:xfrm>
            <a:prstGeom prst="ellipse">
              <a:avLst/>
            </a:prstGeom>
            <a:gradFill flip="none" rotWithShape="1">
              <a:gsLst>
                <a:gs pos="100000">
                  <a:srgbClr val="6EFEC4">
                    <a:alpha val="40000"/>
                  </a:srgbClr>
                </a:gs>
                <a:gs pos="56000">
                  <a:srgbClr val="00FE85">
                    <a:alpha val="40000"/>
                  </a:srgbClr>
                </a:gs>
              </a:gsLst>
              <a:lin ang="5400000" scaled="1"/>
              <a:tileRect/>
            </a:gradFill>
            <a:ln w="28575" cap="rnd" cmpd="sng">
              <a:solidFill>
                <a:srgbClr val="008646">
                  <a:alpha val="49804"/>
                </a:srgb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9" name="Oval 38">
              <a:extLst>
                <a:ext uri="{FF2B5EF4-FFF2-40B4-BE49-F238E27FC236}">
                  <a16:creationId xmlns:a16="http://schemas.microsoft.com/office/drawing/2014/main" id="{B421F29F-4DF6-9F43-9CB4-53214101FE82}"/>
                </a:ext>
              </a:extLst>
            </p:cNvPr>
            <p:cNvSpPr/>
            <p:nvPr/>
          </p:nvSpPr>
          <p:spPr>
            <a:xfrm rot="5400000">
              <a:off x="2984500" y="876300"/>
              <a:ext cx="3467100" cy="3467100"/>
            </a:xfrm>
            <a:prstGeom prst="ellipse">
              <a:avLst/>
            </a:prstGeom>
            <a:gradFill flip="none" rotWithShape="1">
              <a:gsLst>
                <a:gs pos="0">
                  <a:srgbClr val="FFFFFF">
                    <a:alpha val="60000"/>
                  </a:srgbClr>
                </a:gs>
                <a:gs pos="39000">
                  <a:schemeClr val="accent1">
                    <a:tint val="44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40" name="Group 39">
            <a:extLst>
              <a:ext uri="{FF2B5EF4-FFF2-40B4-BE49-F238E27FC236}">
                <a16:creationId xmlns:a16="http://schemas.microsoft.com/office/drawing/2014/main" id="{E096220D-715A-0F48-B997-E9AA2FC5C37C}"/>
              </a:ext>
            </a:extLst>
          </p:cNvPr>
          <p:cNvGrpSpPr/>
          <p:nvPr/>
        </p:nvGrpSpPr>
        <p:grpSpPr>
          <a:xfrm>
            <a:off x="3775181" y="2804324"/>
            <a:ext cx="3945174" cy="3531505"/>
            <a:chOff x="2895599" y="838200"/>
            <a:chExt cx="3657600" cy="3657600"/>
          </a:xfrm>
        </p:grpSpPr>
        <p:sp>
          <p:nvSpPr>
            <p:cNvPr id="41" name="Oval 40">
              <a:extLst>
                <a:ext uri="{FF2B5EF4-FFF2-40B4-BE49-F238E27FC236}">
                  <a16:creationId xmlns:a16="http://schemas.microsoft.com/office/drawing/2014/main" id="{108C2BEE-D98E-834C-B6DA-41F0F5858DCF}"/>
                </a:ext>
              </a:extLst>
            </p:cNvPr>
            <p:cNvSpPr/>
            <p:nvPr/>
          </p:nvSpPr>
          <p:spPr>
            <a:xfrm>
              <a:off x="2895599" y="838200"/>
              <a:ext cx="3657600" cy="3657600"/>
            </a:xfrm>
            <a:prstGeom prst="ellipse">
              <a:avLst/>
            </a:prstGeom>
            <a:gradFill flip="none" rotWithShape="1">
              <a:gsLst>
                <a:gs pos="100000">
                  <a:srgbClr val="FF6D6D">
                    <a:alpha val="40000"/>
                  </a:srgbClr>
                </a:gs>
                <a:gs pos="56000">
                  <a:srgbClr val="FF2929">
                    <a:alpha val="40000"/>
                  </a:srgbClr>
                </a:gs>
              </a:gsLst>
              <a:lin ang="5400000" scaled="1"/>
              <a:tileRect/>
            </a:gradFill>
            <a:ln w="28575" cap="rnd" cmpd="sng">
              <a:solidFill>
                <a:srgbClr val="990000">
                  <a:alpha val="49804"/>
                </a:srgb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2" name="Oval 41">
              <a:extLst>
                <a:ext uri="{FF2B5EF4-FFF2-40B4-BE49-F238E27FC236}">
                  <a16:creationId xmlns:a16="http://schemas.microsoft.com/office/drawing/2014/main" id="{AD500608-62A9-5042-BF85-1A7324FE2EA6}"/>
                </a:ext>
              </a:extLst>
            </p:cNvPr>
            <p:cNvSpPr/>
            <p:nvPr/>
          </p:nvSpPr>
          <p:spPr>
            <a:xfrm rot="5400000">
              <a:off x="2984500" y="876300"/>
              <a:ext cx="3467100" cy="3467100"/>
            </a:xfrm>
            <a:prstGeom prst="ellipse">
              <a:avLst/>
            </a:prstGeom>
            <a:gradFill flip="none" rotWithShape="1">
              <a:gsLst>
                <a:gs pos="0">
                  <a:srgbClr val="FFFFFF">
                    <a:alpha val="60000"/>
                  </a:srgbClr>
                </a:gs>
                <a:gs pos="39000">
                  <a:schemeClr val="accent1">
                    <a:tint val="44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43" name="Group 42">
            <a:extLst>
              <a:ext uri="{FF2B5EF4-FFF2-40B4-BE49-F238E27FC236}">
                <a16:creationId xmlns:a16="http://schemas.microsoft.com/office/drawing/2014/main" id="{A903C37A-CFFA-9C4A-8B8D-640D3A3F24DA}"/>
              </a:ext>
            </a:extLst>
          </p:cNvPr>
          <p:cNvGrpSpPr/>
          <p:nvPr/>
        </p:nvGrpSpPr>
        <p:grpSpPr>
          <a:xfrm>
            <a:off x="2691154" y="969818"/>
            <a:ext cx="3945174" cy="3531505"/>
            <a:chOff x="2895599" y="838200"/>
            <a:chExt cx="3657600" cy="3657600"/>
          </a:xfrm>
        </p:grpSpPr>
        <p:sp>
          <p:nvSpPr>
            <p:cNvPr id="44" name="Oval 43">
              <a:extLst>
                <a:ext uri="{FF2B5EF4-FFF2-40B4-BE49-F238E27FC236}">
                  <a16:creationId xmlns:a16="http://schemas.microsoft.com/office/drawing/2014/main" id="{B1AAEE6F-C88C-A344-B579-143B47BF644A}"/>
                </a:ext>
              </a:extLst>
            </p:cNvPr>
            <p:cNvSpPr/>
            <p:nvPr/>
          </p:nvSpPr>
          <p:spPr>
            <a:xfrm>
              <a:off x="2895599" y="838200"/>
              <a:ext cx="3657600" cy="3657600"/>
            </a:xfrm>
            <a:prstGeom prst="ellipse">
              <a:avLst/>
            </a:prstGeom>
            <a:gradFill flip="none" rotWithShape="1">
              <a:gsLst>
                <a:gs pos="100000">
                  <a:srgbClr val="6EAFFE">
                    <a:alpha val="40000"/>
                  </a:srgbClr>
                </a:gs>
                <a:gs pos="56000">
                  <a:srgbClr val="298FFF">
                    <a:alpha val="40000"/>
                  </a:srgbClr>
                </a:gs>
              </a:gsLst>
              <a:lin ang="5400000" scaled="1"/>
              <a:tileRect/>
            </a:gradFill>
            <a:ln w="28575" cap="rnd" cmpd="sng">
              <a:solidFill>
                <a:srgbClr val="003399">
                  <a:alpha val="49804"/>
                </a:srgb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5" name="Oval 44">
              <a:extLst>
                <a:ext uri="{FF2B5EF4-FFF2-40B4-BE49-F238E27FC236}">
                  <a16:creationId xmlns:a16="http://schemas.microsoft.com/office/drawing/2014/main" id="{3409339D-EF6B-6A46-B56B-7D6D6A7A94CA}"/>
                </a:ext>
              </a:extLst>
            </p:cNvPr>
            <p:cNvSpPr/>
            <p:nvPr/>
          </p:nvSpPr>
          <p:spPr>
            <a:xfrm rot="5400000">
              <a:off x="2984500" y="876300"/>
              <a:ext cx="3467100" cy="3467100"/>
            </a:xfrm>
            <a:prstGeom prst="ellipse">
              <a:avLst/>
            </a:prstGeom>
            <a:gradFill flip="none" rotWithShape="1">
              <a:gsLst>
                <a:gs pos="0">
                  <a:srgbClr val="FFFFFF">
                    <a:alpha val="60000"/>
                  </a:srgbClr>
                </a:gs>
                <a:gs pos="39000">
                  <a:schemeClr val="accent1">
                    <a:tint val="44500"/>
                    <a:satMod val="16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46" name="Freeform 9">
            <a:extLst>
              <a:ext uri="{FF2B5EF4-FFF2-40B4-BE49-F238E27FC236}">
                <a16:creationId xmlns:a16="http://schemas.microsoft.com/office/drawing/2014/main" id="{9A857272-CB31-BE42-B8BA-398ECBF0ED83}"/>
              </a:ext>
            </a:extLst>
          </p:cNvPr>
          <p:cNvSpPr>
            <a:spLocks/>
          </p:cNvSpPr>
          <p:nvPr/>
        </p:nvSpPr>
        <p:spPr bwMode="auto">
          <a:xfrm>
            <a:off x="3789078" y="2854511"/>
            <a:ext cx="1794506" cy="1615541"/>
          </a:xfrm>
          <a:custGeom>
            <a:avLst/>
            <a:gdLst/>
            <a:ahLst/>
            <a:cxnLst>
              <a:cxn ang="0">
                <a:pos x="528" y="0"/>
              </a:cxn>
              <a:cxn ang="0">
                <a:pos x="480" y="34"/>
              </a:cxn>
              <a:cxn ang="0">
                <a:pos x="406" y="92"/>
              </a:cxn>
              <a:cxn ang="0">
                <a:pos x="314" y="182"/>
              </a:cxn>
              <a:cxn ang="0">
                <a:pos x="240" y="266"/>
              </a:cxn>
              <a:cxn ang="0">
                <a:pos x="190" y="332"/>
              </a:cxn>
              <a:cxn ang="0">
                <a:pos x="144" y="404"/>
              </a:cxn>
              <a:cxn ang="0">
                <a:pos x="102" y="484"/>
              </a:cxn>
              <a:cxn ang="0">
                <a:pos x="64" y="570"/>
              </a:cxn>
              <a:cxn ang="0">
                <a:pos x="34" y="664"/>
              </a:cxn>
              <a:cxn ang="0">
                <a:pos x="14" y="764"/>
              </a:cxn>
              <a:cxn ang="0">
                <a:pos x="2" y="872"/>
              </a:cxn>
              <a:cxn ang="0">
                <a:pos x="0" y="928"/>
              </a:cxn>
              <a:cxn ang="0">
                <a:pos x="44" y="952"/>
              </a:cxn>
              <a:cxn ang="0">
                <a:pos x="118" y="984"/>
              </a:cxn>
              <a:cxn ang="0">
                <a:pos x="224" y="1020"/>
              </a:cxn>
              <a:cxn ang="0">
                <a:pos x="326" y="1040"/>
              </a:cxn>
              <a:cxn ang="0">
                <a:pos x="402" y="1050"/>
              </a:cxn>
              <a:cxn ang="0">
                <a:pos x="484" y="1054"/>
              </a:cxn>
              <a:cxn ang="0">
                <a:pos x="574" y="1054"/>
              </a:cxn>
              <a:cxn ang="0">
                <a:pos x="670" y="1044"/>
              </a:cxn>
              <a:cxn ang="0">
                <a:pos x="772" y="1026"/>
              </a:cxn>
              <a:cxn ang="0">
                <a:pos x="878" y="998"/>
              </a:cxn>
              <a:cxn ang="0">
                <a:pos x="990" y="960"/>
              </a:cxn>
              <a:cxn ang="0">
                <a:pos x="1048" y="936"/>
              </a:cxn>
              <a:cxn ang="0">
                <a:pos x="1042" y="822"/>
              </a:cxn>
              <a:cxn ang="0">
                <a:pos x="1026" y="714"/>
              </a:cxn>
              <a:cxn ang="0">
                <a:pos x="1000" y="614"/>
              </a:cxn>
              <a:cxn ang="0">
                <a:pos x="966" y="524"/>
              </a:cxn>
              <a:cxn ang="0">
                <a:pos x="928" y="438"/>
              </a:cxn>
              <a:cxn ang="0">
                <a:pos x="884" y="362"/>
              </a:cxn>
              <a:cxn ang="0">
                <a:pos x="836" y="292"/>
              </a:cxn>
              <a:cxn ang="0">
                <a:pos x="788" y="230"/>
              </a:cxn>
              <a:cxn ang="0">
                <a:pos x="692" y="130"/>
              </a:cxn>
              <a:cxn ang="0">
                <a:pos x="610" y="58"/>
              </a:cxn>
              <a:cxn ang="0">
                <a:pos x="550" y="14"/>
              </a:cxn>
              <a:cxn ang="0">
                <a:pos x="528" y="0"/>
              </a:cxn>
            </a:cxnLst>
            <a:rect l="0" t="0" r="r" b="b"/>
            <a:pathLst>
              <a:path w="1048" h="1054">
                <a:moveTo>
                  <a:pt x="528" y="0"/>
                </a:moveTo>
                <a:lnTo>
                  <a:pt x="528" y="0"/>
                </a:lnTo>
                <a:lnTo>
                  <a:pt x="506" y="14"/>
                </a:lnTo>
                <a:lnTo>
                  <a:pt x="480" y="34"/>
                </a:lnTo>
                <a:lnTo>
                  <a:pt x="446" y="60"/>
                </a:lnTo>
                <a:lnTo>
                  <a:pt x="406" y="92"/>
                </a:lnTo>
                <a:lnTo>
                  <a:pt x="360" y="134"/>
                </a:lnTo>
                <a:lnTo>
                  <a:pt x="314" y="182"/>
                </a:lnTo>
                <a:lnTo>
                  <a:pt x="264" y="236"/>
                </a:lnTo>
                <a:lnTo>
                  <a:pt x="240" y="266"/>
                </a:lnTo>
                <a:lnTo>
                  <a:pt x="214" y="298"/>
                </a:lnTo>
                <a:lnTo>
                  <a:pt x="190" y="332"/>
                </a:lnTo>
                <a:lnTo>
                  <a:pt x="168" y="368"/>
                </a:lnTo>
                <a:lnTo>
                  <a:pt x="144" y="404"/>
                </a:lnTo>
                <a:lnTo>
                  <a:pt x="122" y="444"/>
                </a:lnTo>
                <a:lnTo>
                  <a:pt x="102" y="484"/>
                </a:lnTo>
                <a:lnTo>
                  <a:pt x="82" y="526"/>
                </a:lnTo>
                <a:lnTo>
                  <a:pt x="64" y="570"/>
                </a:lnTo>
                <a:lnTo>
                  <a:pt x="48" y="616"/>
                </a:lnTo>
                <a:lnTo>
                  <a:pt x="34" y="664"/>
                </a:lnTo>
                <a:lnTo>
                  <a:pt x="22" y="714"/>
                </a:lnTo>
                <a:lnTo>
                  <a:pt x="14" y="764"/>
                </a:lnTo>
                <a:lnTo>
                  <a:pt x="6" y="818"/>
                </a:lnTo>
                <a:lnTo>
                  <a:pt x="2" y="872"/>
                </a:lnTo>
                <a:lnTo>
                  <a:pt x="0" y="928"/>
                </a:lnTo>
                <a:lnTo>
                  <a:pt x="0" y="928"/>
                </a:lnTo>
                <a:lnTo>
                  <a:pt x="20" y="940"/>
                </a:lnTo>
                <a:lnTo>
                  <a:pt x="44" y="952"/>
                </a:lnTo>
                <a:lnTo>
                  <a:pt x="76" y="968"/>
                </a:lnTo>
                <a:lnTo>
                  <a:pt x="118" y="984"/>
                </a:lnTo>
                <a:lnTo>
                  <a:pt x="168" y="1002"/>
                </a:lnTo>
                <a:lnTo>
                  <a:pt x="224" y="1020"/>
                </a:lnTo>
                <a:lnTo>
                  <a:pt x="290" y="1034"/>
                </a:lnTo>
                <a:lnTo>
                  <a:pt x="326" y="1040"/>
                </a:lnTo>
                <a:lnTo>
                  <a:pt x="362" y="1046"/>
                </a:lnTo>
                <a:lnTo>
                  <a:pt x="402" y="1050"/>
                </a:lnTo>
                <a:lnTo>
                  <a:pt x="442" y="1052"/>
                </a:lnTo>
                <a:lnTo>
                  <a:pt x="484" y="1054"/>
                </a:lnTo>
                <a:lnTo>
                  <a:pt x="528" y="1054"/>
                </a:lnTo>
                <a:lnTo>
                  <a:pt x="574" y="1054"/>
                </a:lnTo>
                <a:lnTo>
                  <a:pt x="622" y="1050"/>
                </a:lnTo>
                <a:lnTo>
                  <a:pt x="670" y="1044"/>
                </a:lnTo>
                <a:lnTo>
                  <a:pt x="720" y="1036"/>
                </a:lnTo>
                <a:lnTo>
                  <a:pt x="772" y="1026"/>
                </a:lnTo>
                <a:lnTo>
                  <a:pt x="824" y="1014"/>
                </a:lnTo>
                <a:lnTo>
                  <a:pt x="878" y="998"/>
                </a:lnTo>
                <a:lnTo>
                  <a:pt x="934" y="980"/>
                </a:lnTo>
                <a:lnTo>
                  <a:pt x="990" y="960"/>
                </a:lnTo>
                <a:lnTo>
                  <a:pt x="1048" y="936"/>
                </a:lnTo>
                <a:lnTo>
                  <a:pt x="1048" y="936"/>
                </a:lnTo>
                <a:lnTo>
                  <a:pt x="1046" y="878"/>
                </a:lnTo>
                <a:lnTo>
                  <a:pt x="1042" y="822"/>
                </a:lnTo>
                <a:lnTo>
                  <a:pt x="1036" y="766"/>
                </a:lnTo>
                <a:lnTo>
                  <a:pt x="1026" y="714"/>
                </a:lnTo>
                <a:lnTo>
                  <a:pt x="1014" y="664"/>
                </a:lnTo>
                <a:lnTo>
                  <a:pt x="1000" y="614"/>
                </a:lnTo>
                <a:lnTo>
                  <a:pt x="984" y="568"/>
                </a:lnTo>
                <a:lnTo>
                  <a:pt x="966" y="524"/>
                </a:lnTo>
                <a:lnTo>
                  <a:pt x="948" y="480"/>
                </a:lnTo>
                <a:lnTo>
                  <a:pt x="928" y="438"/>
                </a:lnTo>
                <a:lnTo>
                  <a:pt x="906" y="400"/>
                </a:lnTo>
                <a:lnTo>
                  <a:pt x="884" y="362"/>
                </a:lnTo>
                <a:lnTo>
                  <a:pt x="860" y="326"/>
                </a:lnTo>
                <a:lnTo>
                  <a:pt x="836" y="292"/>
                </a:lnTo>
                <a:lnTo>
                  <a:pt x="812" y="260"/>
                </a:lnTo>
                <a:lnTo>
                  <a:pt x="788" y="230"/>
                </a:lnTo>
                <a:lnTo>
                  <a:pt x="740" y="176"/>
                </a:lnTo>
                <a:lnTo>
                  <a:pt x="692" y="130"/>
                </a:lnTo>
                <a:lnTo>
                  <a:pt x="648" y="90"/>
                </a:lnTo>
                <a:lnTo>
                  <a:pt x="610" y="58"/>
                </a:lnTo>
                <a:lnTo>
                  <a:pt x="576" y="32"/>
                </a:lnTo>
                <a:lnTo>
                  <a:pt x="550" y="14"/>
                </a:lnTo>
                <a:lnTo>
                  <a:pt x="528" y="0"/>
                </a:lnTo>
                <a:lnTo>
                  <a:pt x="528" y="0"/>
                </a:lnTo>
                <a:close/>
              </a:path>
            </a:pathLst>
          </a:custGeom>
          <a:gradFill flip="none" rotWithShape="1">
            <a:gsLst>
              <a:gs pos="100000">
                <a:srgbClr val="FCFF93">
                  <a:alpha val="80000"/>
                </a:srgbClr>
              </a:gs>
              <a:gs pos="15000">
                <a:srgbClr val="FAFF19">
                  <a:alpha val="60000"/>
                </a:srgbClr>
              </a:gs>
            </a:gsLst>
            <a:lin ang="5400000" scaled="1"/>
            <a:tileRect/>
          </a:gradFill>
          <a:ln w="28575" cap="rnd"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solidFill>
              <a:latin typeface="+mn-lt"/>
            </a:endParaRPr>
          </a:p>
        </p:txBody>
      </p:sp>
      <p:sp>
        <p:nvSpPr>
          <p:cNvPr id="47" name="Freeform 5">
            <a:extLst>
              <a:ext uri="{FF2B5EF4-FFF2-40B4-BE49-F238E27FC236}">
                <a16:creationId xmlns:a16="http://schemas.microsoft.com/office/drawing/2014/main" id="{02243871-75C2-074C-9671-2E7CCB1F1D55}"/>
              </a:ext>
            </a:extLst>
          </p:cNvPr>
          <p:cNvSpPr>
            <a:spLocks noEditPoints="1"/>
          </p:cNvSpPr>
          <p:nvPr/>
        </p:nvSpPr>
        <p:spPr bwMode="auto">
          <a:xfrm>
            <a:off x="3761282" y="2821815"/>
            <a:ext cx="1862999" cy="1682982"/>
          </a:xfrm>
          <a:custGeom>
            <a:avLst/>
            <a:gdLst/>
            <a:ahLst/>
            <a:cxnLst>
              <a:cxn ang="0">
                <a:pos x="512" y="24"/>
              </a:cxn>
              <a:cxn ang="0">
                <a:pos x="410" y="104"/>
              </a:cxn>
              <a:cxn ang="0">
                <a:pos x="268" y="248"/>
              </a:cxn>
              <a:cxn ang="0">
                <a:pos x="198" y="338"/>
              </a:cxn>
              <a:cxn ang="0">
                <a:pos x="130" y="450"/>
              </a:cxn>
              <a:cxn ang="0">
                <a:pos x="70" y="580"/>
              </a:cxn>
              <a:cxn ang="0">
                <a:pos x="24" y="728"/>
              </a:cxn>
              <a:cxn ang="0">
                <a:pos x="2" y="892"/>
              </a:cxn>
              <a:cxn ang="0">
                <a:pos x="8" y="968"/>
              </a:cxn>
              <a:cxn ang="0">
                <a:pos x="56" y="994"/>
              </a:cxn>
              <a:cxn ang="0">
                <a:pos x="182" y="1046"/>
              </a:cxn>
              <a:cxn ang="0">
                <a:pos x="306" y="1078"/>
              </a:cxn>
              <a:cxn ang="0">
                <a:pos x="452" y="1096"/>
              </a:cxn>
              <a:cxn ang="0">
                <a:pos x="584" y="1098"/>
              </a:cxn>
              <a:cxn ang="0">
                <a:pos x="734" y="1082"/>
              </a:cxn>
              <a:cxn ang="0">
                <a:pos x="898" y="1044"/>
              </a:cxn>
              <a:cxn ang="0">
                <a:pos x="1076" y="978"/>
              </a:cxn>
              <a:cxn ang="0">
                <a:pos x="1088" y="960"/>
              </a:cxn>
              <a:cxn ang="0">
                <a:pos x="1074" y="782"/>
              </a:cxn>
              <a:cxn ang="0">
                <a:pos x="1036" y="624"/>
              </a:cxn>
              <a:cxn ang="0">
                <a:pos x="982" y="486"/>
              </a:cxn>
              <a:cxn ang="0">
                <a:pos x="916" y="368"/>
              </a:cxn>
              <a:cxn ang="0">
                <a:pos x="846" y="270"/>
              </a:cxn>
              <a:cxn ang="0">
                <a:pos x="774" y="188"/>
              </a:cxn>
              <a:cxn ang="0">
                <a:pos x="644" y="68"/>
              </a:cxn>
              <a:cxn ang="0">
                <a:pos x="558" y="6"/>
              </a:cxn>
              <a:cxn ang="0">
                <a:pos x="298" y="274"/>
              </a:cxn>
              <a:cxn ang="0">
                <a:pos x="378" y="188"/>
              </a:cxn>
              <a:cxn ang="0">
                <a:pos x="484" y="96"/>
              </a:cxn>
              <a:cxn ang="0">
                <a:pos x="548" y="48"/>
              </a:cxn>
              <a:cxn ang="0">
                <a:pos x="644" y="118"/>
              </a:cxn>
              <a:cxn ang="0">
                <a:pos x="754" y="224"/>
              </a:cxn>
              <a:cxn ang="0">
                <a:pos x="838" y="324"/>
              </a:cxn>
              <a:cxn ang="0">
                <a:pos x="902" y="424"/>
              </a:cxn>
              <a:cxn ang="0">
                <a:pos x="962" y="542"/>
              </a:cxn>
              <a:cxn ang="0">
                <a:pos x="1010" y="678"/>
              </a:cxn>
              <a:cxn ang="0">
                <a:pos x="1040" y="834"/>
              </a:cxn>
              <a:cxn ang="0">
                <a:pos x="1048" y="946"/>
              </a:cxn>
              <a:cxn ang="0">
                <a:pos x="878" y="1008"/>
              </a:cxn>
              <a:cxn ang="0">
                <a:pos x="722" y="1042"/>
              </a:cxn>
              <a:cxn ang="0">
                <a:pos x="580" y="1058"/>
              </a:cxn>
              <a:cxn ang="0">
                <a:pos x="456" y="1056"/>
              </a:cxn>
              <a:cxn ang="0">
                <a:pos x="316" y="1038"/>
              </a:cxn>
              <a:cxn ang="0">
                <a:pos x="214" y="1014"/>
              </a:cxn>
              <a:cxn ang="0">
                <a:pos x="102" y="972"/>
              </a:cxn>
              <a:cxn ang="0">
                <a:pos x="40" y="940"/>
              </a:cxn>
              <a:cxn ang="0">
                <a:pos x="56" y="780"/>
              </a:cxn>
              <a:cxn ang="0">
                <a:pos x="92" y="634"/>
              </a:cxn>
              <a:cxn ang="0">
                <a:pos x="146" y="506"/>
              </a:cxn>
              <a:cxn ang="0">
                <a:pos x="210" y="394"/>
              </a:cxn>
              <a:cxn ang="0">
                <a:pos x="298" y="274"/>
              </a:cxn>
            </a:cxnLst>
            <a:rect l="0" t="0" r="r" b="b"/>
            <a:pathLst>
              <a:path w="1088" h="1098">
                <a:moveTo>
                  <a:pt x="538" y="6"/>
                </a:moveTo>
                <a:lnTo>
                  <a:pt x="538" y="6"/>
                </a:lnTo>
                <a:lnTo>
                  <a:pt x="512" y="24"/>
                </a:lnTo>
                <a:lnTo>
                  <a:pt x="486" y="44"/>
                </a:lnTo>
                <a:lnTo>
                  <a:pt x="450" y="70"/>
                </a:lnTo>
                <a:lnTo>
                  <a:pt x="410" y="104"/>
                </a:lnTo>
                <a:lnTo>
                  <a:pt x="366" y="144"/>
                </a:lnTo>
                <a:lnTo>
                  <a:pt x="318" y="192"/>
                </a:lnTo>
                <a:lnTo>
                  <a:pt x="268" y="248"/>
                </a:lnTo>
                <a:lnTo>
                  <a:pt x="268" y="248"/>
                </a:lnTo>
                <a:lnTo>
                  <a:pt x="222" y="306"/>
                </a:lnTo>
                <a:lnTo>
                  <a:pt x="198" y="338"/>
                </a:lnTo>
                <a:lnTo>
                  <a:pt x="176" y="374"/>
                </a:lnTo>
                <a:lnTo>
                  <a:pt x="152" y="410"/>
                </a:lnTo>
                <a:lnTo>
                  <a:pt x="130" y="450"/>
                </a:lnTo>
                <a:lnTo>
                  <a:pt x="108" y="490"/>
                </a:lnTo>
                <a:lnTo>
                  <a:pt x="88" y="534"/>
                </a:lnTo>
                <a:lnTo>
                  <a:pt x="70" y="580"/>
                </a:lnTo>
                <a:lnTo>
                  <a:pt x="52" y="626"/>
                </a:lnTo>
                <a:lnTo>
                  <a:pt x="38" y="676"/>
                </a:lnTo>
                <a:lnTo>
                  <a:pt x="24" y="728"/>
                </a:lnTo>
                <a:lnTo>
                  <a:pt x="14" y="780"/>
                </a:lnTo>
                <a:lnTo>
                  <a:pt x="6" y="836"/>
                </a:lnTo>
                <a:lnTo>
                  <a:pt x="2" y="892"/>
                </a:lnTo>
                <a:lnTo>
                  <a:pt x="0" y="952"/>
                </a:lnTo>
                <a:lnTo>
                  <a:pt x="0" y="962"/>
                </a:lnTo>
                <a:lnTo>
                  <a:pt x="8" y="968"/>
                </a:lnTo>
                <a:lnTo>
                  <a:pt x="8" y="968"/>
                </a:lnTo>
                <a:lnTo>
                  <a:pt x="32" y="982"/>
                </a:lnTo>
                <a:lnTo>
                  <a:pt x="56" y="994"/>
                </a:lnTo>
                <a:lnTo>
                  <a:pt x="90" y="1010"/>
                </a:lnTo>
                <a:lnTo>
                  <a:pt x="132" y="1028"/>
                </a:lnTo>
                <a:lnTo>
                  <a:pt x="182" y="1046"/>
                </a:lnTo>
                <a:lnTo>
                  <a:pt x="240" y="1062"/>
                </a:lnTo>
                <a:lnTo>
                  <a:pt x="306" y="1078"/>
                </a:lnTo>
                <a:lnTo>
                  <a:pt x="306" y="1078"/>
                </a:lnTo>
                <a:lnTo>
                  <a:pt x="374" y="1088"/>
                </a:lnTo>
                <a:lnTo>
                  <a:pt x="412" y="1094"/>
                </a:lnTo>
                <a:lnTo>
                  <a:pt x="452" y="1096"/>
                </a:lnTo>
                <a:lnTo>
                  <a:pt x="494" y="1098"/>
                </a:lnTo>
                <a:lnTo>
                  <a:pt x="538" y="1098"/>
                </a:lnTo>
                <a:lnTo>
                  <a:pt x="584" y="1098"/>
                </a:lnTo>
                <a:lnTo>
                  <a:pt x="632" y="1094"/>
                </a:lnTo>
                <a:lnTo>
                  <a:pt x="682" y="1088"/>
                </a:lnTo>
                <a:lnTo>
                  <a:pt x="734" y="1082"/>
                </a:lnTo>
                <a:lnTo>
                  <a:pt x="786" y="1072"/>
                </a:lnTo>
                <a:lnTo>
                  <a:pt x="842" y="1058"/>
                </a:lnTo>
                <a:lnTo>
                  <a:pt x="898" y="1044"/>
                </a:lnTo>
                <a:lnTo>
                  <a:pt x="956" y="1024"/>
                </a:lnTo>
                <a:lnTo>
                  <a:pt x="1016" y="1004"/>
                </a:lnTo>
                <a:lnTo>
                  <a:pt x="1076" y="978"/>
                </a:lnTo>
                <a:lnTo>
                  <a:pt x="1088" y="974"/>
                </a:lnTo>
                <a:lnTo>
                  <a:pt x="1088" y="960"/>
                </a:lnTo>
                <a:lnTo>
                  <a:pt x="1088" y="960"/>
                </a:lnTo>
                <a:lnTo>
                  <a:pt x="1086" y="898"/>
                </a:lnTo>
                <a:lnTo>
                  <a:pt x="1082" y="840"/>
                </a:lnTo>
                <a:lnTo>
                  <a:pt x="1074" y="782"/>
                </a:lnTo>
                <a:lnTo>
                  <a:pt x="1064" y="728"/>
                </a:lnTo>
                <a:lnTo>
                  <a:pt x="1050" y="676"/>
                </a:lnTo>
                <a:lnTo>
                  <a:pt x="1036" y="624"/>
                </a:lnTo>
                <a:lnTo>
                  <a:pt x="1020" y="576"/>
                </a:lnTo>
                <a:lnTo>
                  <a:pt x="1000" y="530"/>
                </a:lnTo>
                <a:lnTo>
                  <a:pt x="982" y="486"/>
                </a:lnTo>
                <a:lnTo>
                  <a:pt x="960" y="444"/>
                </a:lnTo>
                <a:lnTo>
                  <a:pt x="938" y="406"/>
                </a:lnTo>
                <a:lnTo>
                  <a:pt x="916" y="368"/>
                </a:lnTo>
                <a:lnTo>
                  <a:pt x="892" y="334"/>
                </a:lnTo>
                <a:lnTo>
                  <a:pt x="870" y="300"/>
                </a:lnTo>
                <a:lnTo>
                  <a:pt x="846" y="270"/>
                </a:lnTo>
                <a:lnTo>
                  <a:pt x="824" y="242"/>
                </a:lnTo>
                <a:lnTo>
                  <a:pt x="824" y="242"/>
                </a:lnTo>
                <a:lnTo>
                  <a:pt x="774" y="188"/>
                </a:lnTo>
                <a:lnTo>
                  <a:pt x="728" y="140"/>
                </a:lnTo>
                <a:lnTo>
                  <a:pt x="684" y="100"/>
                </a:lnTo>
                <a:lnTo>
                  <a:pt x="644" y="68"/>
                </a:lnTo>
                <a:lnTo>
                  <a:pt x="610" y="42"/>
                </a:lnTo>
                <a:lnTo>
                  <a:pt x="584" y="22"/>
                </a:lnTo>
                <a:lnTo>
                  <a:pt x="558" y="6"/>
                </a:lnTo>
                <a:lnTo>
                  <a:pt x="548" y="0"/>
                </a:lnTo>
                <a:lnTo>
                  <a:pt x="538" y="6"/>
                </a:lnTo>
                <a:close/>
                <a:moveTo>
                  <a:pt x="298" y="274"/>
                </a:moveTo>
                <a:lnTo>
                  <a:pt x="298" y="274"/>
                </a:lnTo>
                <a:lnTo>
                  <a:pt x="338" y="228"/>
                </a:lnTo>
                <a:lnTo>
                  <a:pt x="378" y="188"/>
                </a:lnTo>
                <a:lnTo>
                  <a:pt x="416" y="152"/>
                </a:lnTo>
                <a:lnTo>
                  <a:pt x="452" y="122"/>
                </a:lnTo>
                <a:lnTo>
                  <a:pt x="484" y="96"/>
                </a:lnTo>
                <a:lnTo>
                  <a:pt x="510" y="74"/>
                </a:lnTo>
                <a:lnTo>
                  <a:pt x="548" y="48"/>
                </a:lnTo>
                <a:lnTo>
                  <a:pt x="548" y="48"/>
                </a:lnTo>
                <a:lnTo>
                  <a:pt x="586" y="74"/>
                </a:lnTo>
                <a:lnTo>
                  <a:pt x="612" y="94"/>
                </a:lnTo>
                <a:lnTo>
                  <a:pt x="644" y="118"/>
                </a:lnTo>
                <a:lnTo>
                  <a:pt x="678" y="148"/>
                </a:lnTo>
                <a:lnTo>
                  <a:pt x="716" y="184"/>
                </a:lnTo>
                <a:lnTo>
                  <a:pt x="754" y="224"/>
                </a:lnTo>
                <a:lnTo>
                  <a:pt x="794" y="270"/>
                </a:lnTo>
                <a:lnTo>
                  <a:pt x="794" y="270"/>
                </a:lnTo>
                <a:lnTo>
                  <a:pt x="838" y="324"/>
                </a:lnTo>
                <a:lnTo>
                  <a:pt x="860" y="356"/>
                </a:lnTo>
                <a:lnTo>
                  <a:pt x="882" y="388"/>
                </a:lnTo>
                <a:lnTo>
                  <a:pt x="902" y="424"/>
                </a:lnTo>
                <a:lnTo>
                  <a:pt x="924" y="462"/>
                </a:lnTo>
                <a:lnTo>
                  <a:pt x="944" y="500"/>
                </a:lnTo>
                <a:lnTo>
                  <a:pt x="962" y="542"/>
                </a:lnTo>
                <a:lnTo>
                  <a:pt x="980" y="586"/>
                </a:lnTo>
                <a:lnTo>
                  <a:pt x="996" y="630"/>
                </a:lnTo>
                <a:lnTo>
                  <a:pt x="1010" y="678"/>
                </a:lnTo>
                <a:lnTo>
                  <a:pt x="1022" y="728"/>
                </a:lnTo>
                <a:lnTo>
                  <a:pt x="1032" y="780"/>
                </a:lnTo>
                <a:lnTo>
                  <a:pt x="1040" y="834"/>
                </a:lnTo>
                <a:lnTo>
                  <a:pt x="1046" y="890"/>
                </a:lnTo>
                <a:lnTo>
                  <a:pt x="1048" y="946"/>
                </a:lnTo>
                <a:lnTo>
                  <a:pt x="1048" y="946"/>
                </a:lnTo>
                <a:lnTo>
                  <a:pt x="990" y="970"/>
                </a:lnTo>
                <a:lnTo>
                  <a:pt x="934" y="990"/>
                </a:lnTo>
                <a:lnTo>
                  <a:pt x="878" y="1008"/>
                </a:lnTo>
                <a:lnTo>
                  <a:pt x="824" y="1022"/>
                </a:lnTo>
                <a:lnTo>
                  <a:pt x="772" y="1034"/>
                </a:lnTo>
                <a:lnTo>
                  <a:pt x="722" y="1042"/>
                </a:lnTo>
                <a:lnTo>
                  <a:pt x="674" y="1050"/>
                </a:lnTo>
                <a:lnTo>
                  <a:pt x="626" y="1054"/>
                </a:lnTo>
                <a:lnTo>
                  <a:pt x="580" y="1058"/>
                </a:lnTo>
                <a:lnTo>
                  <a:pt x="536" y="1058"/>
                </a:lnTo>
                <a:lnTo>
                  <a:pt x="494" y="1058"/>
                </a:lnTo>
                <a:lnTo>
                  <a:pt x="456" y="1056"/>
                </a:lnTo>
                <a:lnTo>
                  <a:pt x="418" y="1054"/>
                </a:lnTo>
                <a:lnTo>
                  <a:pt x="382" y="1050"/>
                </a:lnTo>
                <a:lnTo>
                  <a:pt x="316" y="1038"/>
                </a:lnTo>
                <a:lnTo>
                  <a:pt x="316" y="1038"/>
                </a:lnTo>
                <a:lnTo>
                  <a:pt x="262" y="1026"/>
                </a:lnTo>
                <a:lnTo>
                  <a:pt x="214" y="1014"/>
                </a:lnTo>
                <a:lnTo>
                  <a:pt x="170" y="1000"/>
                </a:lnTo>
                <a:lnTo>
                  <a:pt x="134" y="986"/>
                </a:lnTo>
                <a:lnTo>
                  <a:pt x="102" y="972"/>
                </a:lnTo>
                <a:lnTo>
                  <a:pt x="74" y="960"/>
                </a:lnTo>
                <a:lnTo>
                  <a:pt x="40" y="940"/>
                </a:lnTo>
                <a:lnTo>
                  <a:pt x="40" y="940"/>
                </a:lnTo>
                <a:lnTo>
                  <a:pt x="42" y="886"/>
                </a:lnTo>
                <a:lnTo>
                  <a:pt x="48" y="832"/>
                </a:lnTo>
                <a:lnTo>
                  <a:pt x="56" y="780"/>
                </a:lnTo>
                <a:lnTo>
                  <a:pt x="66" y="728"/>
                </a:lnTo>
                <a:lnTo>
                  <a:pt x="78" y="680"/>
                </a:lnTo>
                <a:lnTo>
                  <a:pt x="92" y="634"/>
                </a:lnTo>
                <a:lnTo>
                  <a:pt x="110" y="588"/>
                </a:lnTo>
                <a:lnTo>
                  <a:pt x="126" y="546"/>
                </a:lnTo>
                <a:lnTo>
                  <a:pt x="146" y="506"/>
                </a:lnTo>
                <a:lnTo>
                  <a:pt x="166" y="466"/>
                </a:lnTo>
                <a:lnTo>
                  <a:pt x="188" y="428"/>
                </a:lnTo>
                <a:lnTo>
                  <a:pt x="210" y="394"/>
                </a:lnTo>
                <a:lnTo>
                  <a:pt x="232" y="360"/>
                </a:lnTo>
                <a:lnTo>
                  <a:pt x="254" y="330"/>
                </a:lnTo>
                <a:lnTo>
                  <a:pt x="298" y="274"/>
                </a:lnTo>
                <a:lnTo>
                  <a:pt x="298" y="274"/>
                </a:lnTo>
                <a:close/>
              </a:path>
            </a:pathLst>
          </a:custGeom>
          <a:solidFill>
            <a:srgbClr val="FFFFFF"/>
          </a:solid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800"/>
          </a:p>
        </p:txBody>
      </p:sp>
      <p:sp>
        <p:nvSpPr>
          <p:cNvPr id="48" name="TextBox 47">
            <a:extLst>
              <a:ext uri="{FF2B5EF4-FFF2-40B4-BE49-F238E27FC236}">
                <a16:creationId xmlns:a16="http://schemas.microsoft.com/office/drawing/2014/main" id="{9AD8C47E-F59F-0245-AF25-954424E5D54F}"/>
              </a:ext>
            </a:extLst>
          </p:cNvPr>
          <p:cNvSpPr txBox="1"/>
          <p:nvPr/>
        </p:nvSpPr>
        <p:spPr>
          <a:xfrm>
            <a:off x="1607127" y="4366004"/>
            <a:ext cx="2136969" cy="929485"/>
          </a:xfrm>
          <a:prstGeom prst="rect">
            <a:avLst/>
          </a:prstGeom>
          <a:noFill/>
        </p:spPr>
        <p:txBody>
          <a:bodyPr wrap="square" rtlCol="0">
            <a:spAutoFit/>
          </a:bodyPr>
          <a:lstStyle/>
          <a:p>
            <a:pPr algn="ctr">
              <a:lnSpc>
                <a:spcPct val="85000"/>
              </a:lnSpc>
            </a:pPr>
            <a:r>
              <a:rPr lang="en-US" sz="3200" b="1" dirty="0">
                <a:solidFill>
                  <a:srgbClr val="FFFFFF"/>
                </a:solidFill>
                <a:effectLst>
                  <a:outerShdw blurRad="38100" dist="38100" dir="2700000" algn="tl">
                    <a:srgbClr val="000000">
                      <a:alpha val="43137"/>
                    </a:srgbClr>
                  </a:outerShdw>
                </a:effectLst>
                <a:latin typeface="Arial Narrow" pitchFamily="34" charset="0"/>
              </a:rPr>
              <a:t>Federal Contracting</a:t>
            </a:r>
            <a:endParaRPr lang="en-US" sz="1800" dirty="0">
              <a:solidFill>
                <a:srgbClr val="FFFFFF"/>
              </a:solidFill>
              <a:effectLst>
                <a:outerShdw blurRad="38100" dist="38100" dir="2700000" algn="tl">
                  <a:srgbClr val="000000">
                    <a:alpha val="43137"/>
                  </a:srgbClr>
                </a:outerShdw>
              </a:effectLst>
              <a:latin typeface="Arial Narrow" pitchFamily="34" charset="0"/>
            </a:endParaRPr>
          </a:p>
        </p:txBody>
      </p:sp>
      <p:sp>
        <p:nvSpPr>
          <p:cNvPr id="49" name="TextBox 48">
            <a:extLst>
              <a:ext uri="{FF2B5EF4-FFF2-40B4-BE49-F238E27FC236}">
                <a16:creationId xmlns:a16="http://schemas.microsoft.com/office/drawing/2014/main" id="{7532F9D3-CAF2-9A4B-B2AB-4054E272727B}"/>
              </a:ext>
            </a:extLst>
          </p:cNvPr>
          <p:cNvSpPr txBox="1"/>
          <p:nvPr/>
        </p:nvSpPr>
        <p:spPr>
          <a:xfrm>
            <a:off x="3358248" y="1118393"/>
            <a:ext cx="2630116" cy="1348061"/>
          </a:xfrm>
          <a:prstGeom prst="rect">
            <a:avLst/>
          </a:prstGeom>
          <a:noFill/>
        </p:spPr>
        <p:txBody>
          <a:bodyPr wrap="square" rtlCol="0">
            <a:spAutoFit/>
          </a:bodyPr>
          <a:lstStyle/>
          <a:p>
            <a:pPr algn="ctr">
              <a:lnSpc>
                <a:spcPct val="85000"/>
              </a:lnSpc>
            </a:pPr>
            <a:r>
              <a:rPr lang="en-US" sz="3200" b="1" dirty="0">
                <a:solidFill>
                  <a:srgbClr val="FFFFFF"/>
                </a:solidFill>
                <a:effectLst>
                  <a:outerShdw blurRad="38100" dist="38100" dir="2700000" algn="tl">
                    <a:srgbClr val="000000">
                      <a:alpha val="43137"/>
                    </a:srgbClr>
                  </a:outerShdw>
                </a:effectLst>
                <a:latin typeface="Arial Narrow" pitchFamily="34" charset="0"/>
              </a:rPr>
              <a:t>Human Resources (I/O)</a:t>
            </a:r>
            <a:endParaRPr lang="en-US" sz="1800" dirty="0">
              <a:solidFill>
                <a:srgbClr val="FFFFFF"/>
              </a:solidFill>
              <a:effectLst>
                <a:outerShdw blurRad="38100" dist="38100" dir="2700000" algn="tl">
                  <a:srgbClr val="000000">
                    <a:alpha val="43137"/>
                  </a:srgbClr>
                </a:outerShdw>
              </a:effectLst>
              <a:latin typeface="Arial Narrow" pitchFamily="34" charset="0"/>
            </a:endParaRPr>
          </a:p>
        </p:txBody>
      </p:sp>
      <p:sp>
        <p:nvSpPr>
          <p:cNvPr id="50" name="TextBox 49">
            <a:extLst>
              <a:ext uri="{FF2B5EF4-FFF2-40B4-BE49-F238E27FC236}">
                <a16:creationId xmlns:a16="http://schemas.microsoft.com/office/drawing/2014/main" id="{DBD0599A-8D0B-5642-BC83-DC849E06AF69}"/>
              </a:ext>
            </a:extLst>
          </p:cNvPr>
          <p:cNvSpPr txBox="1"/>
          <p:nvPr/>
        </p:nvSpPr>
        <p:spPr>
          <a:xfrm>
            <a:off x="5526299" y="4366004"/>
            <a:ext cx="2136969" cy="510909"/>
          </a:xfrm>
          <a:prstGeom prst="rect">
            <a:avLst/>
          </a:prstGeom>
          <a:noFill/>
        </p:spPr>
        <p:txBody>
          <a:bodyPr wrap="square" rtlCol="0">
            <a:spAutoFit/>
          </a:bodyPr>
          <a:lstStyle/>
          <a:p>
            <a:pPr algn="ctr">
              <a:lnSpc>
                <a:spcPct val="85000"/>
              </a:lnSpc>
            </a:pPr>
            <a:r>
              <a:rPr lang="en-US" sz="3200" b="1" dirty="0">
                <a:solidFill>
                  <a:srgbClr val="FFFFFF"/>
                </a:solidFill>
                <a:effectLst>
                  <a:outerShdw blurRad="38100" dist="38100" dir="2700000" algn="tl">
                    <a:srgbClr val="000000">
                      <a:alpha val="43137"/>
                    </a:srgbClr>
                  </a:outerShdw>
                </a:effectLst>
                <a:latin typeface="Arial Narrow" pitchFamily="34" charset="0"/>
              </a:rPr>
              <a:t>IT Lifecycle</a:t>
            </a:r>
            <a:endParaRPr lang="en-US" sz="1800" dirty="0">
              <a:solidFill>
                <a:srgbClr val="FFFFFF"/>
              </a:solidFill>
              <a:effectLst>
                <a:outerShdw blurRad="38100" dist="38100" dir="2700000" algn="tl">
                  <a:srgbClr val="000000">
                    <a:alpha val="43137"/>
                  </a:srgbClr>
                </a:outerShdw>
              </a:effectLst>
              <a:latin typeface="Arial Narrow" pitchFamily="34" charset="0"/>
            </a:endParaRPr>
          </a:p>
        </p:txBody>
      </p:sp>
      <p:sp>
        <p:nvSpPr>
          <p:cNvPr id="51" name="TextBox 50">
            <a:extLst>
              <a:ext uri="{FF2B5EF4-FFF2-40B4-BE49-F238E27FC236}">
                <a16:creationId xmlns:a16="http://schemas.microsoft.com/office/drawing/2014/main" id="{705F0962-A25B-DB4E-B9A5-A269625DD72E}"/>
              </a:ext>
            </a:extLst>
          </p:cNvPr>
          <p:cNvSpPr txBox="1"/>
          <p:nvPr/>
        </p:nvSpPr>
        <p:spPr>
          <a:xfrm>
            <a:off x="3733487" y="3358721"/>
            <a:ext cx="1917793" cy="486287"/>
          </a:xfrm>
          <a:prstGeom prst="rect">
            <a:avLst/>
          </a:prstGeom>
          <a:noFill/>
          <a:effectLst/>
        </p:spPr>
        <p:txBody>
          <a:bodyPr wrap="square" rtlCol="0">
            <a:spAutoFit/>
          </a:bodyPr>
          <a:lstStyle/>
          <a:p>
            <a:pPr algn="ctr">
              <a:lnSpc>
                <a:spcPct val="80000"/>
              </a:lnSpc>
            </a:pPr>
            <a:r>
              <a:rPr lang="en-US" sz="3200" b="1" dirty="0">
                <a:solidFill>
                  <a:srgbClr val="061F4C"/>
                </a:solidFill>
                <a:effectLst>
                  <a:glow rad="101600">
                    <a:srgbClr val="FFFFFF">
                      <a:alpha val="40000"/>
                    </a:srgbClr>
                  </a:glow>
                </a:effectLst>
                <a:latin typeface="Arial Narrow" pitchFamily="34" charset="0"/>
              </a:rPr>
              <a:t>Paul</a:t>
            </a:r>
            <a:endParaRPr lang="en-US" sz="1800" dirty="0">
              <a:solidFill>
                <a:srgbClr val="061F4C"/>
              </a:solidFill>
              <a:effectLst>
                <a:glow rad="101600">
                  <a:srgbClr val="FFFFFF">
                    <a:alpha val="40000"/>
                  </a:srgbClr>
                </a:glow>
              </a:effectLst>
              <a:latin typeface="Arial Narrow" pitchFamily="34" charset="0"/>
            </a:endParaRPr>
          </a:p>
        </p:txBody>
      </p:sp>
    </p:spTree>
    <p:extLst>
      <p:ext uri="{BB962C8B-B14F-4D97-AF65-F5344CB8AC3E}">
        <p14:creationId xmlns:p14="http://schemas.microsoft.com/office/powerpoint/2010/main" val="356551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885FF-4130-F946-A159-24AC916236C2}"/>
              </a:ext>
            </a:extLst>
          </p:cNvPr>
          <p:cNvSpPr>
            <a:spLocks noGrp="1"/>
          </p:cNvSpPr>
          <p:nvPr>
            <p:ph type="title"/>
          </p:nvPr>
        </p:nvSpPr>
        <p:spPr>
          <a:xfrm>
            <a:off x="628650" y="813182"/>
            <a:ext cx="7886700" cy="780091"/>
          </a:xfrm>
        </p:spPr>
        <p:txBody>
          <a:bodyPr/>
          <a:lstStyle/>
          <a:p>
            <a:r>
              <a:rPr lang="en-US" dirty="0"/>
              <a:t>Agile</a:t>
            </a:r>
          </a:p>
        </p:txBody>
      </p:sp>
      <p:sp>
        <p:nvSpPr>
          <p:cNvPr id="3" name="Content Placeholder 2">
            <a:extLst>
              <a:ext uri="{FF2B5EF4-FFF2-40B4-BE49-F238E27FC236}">
                <a16:creationId xmlns:a16="http://schemas.microsoft.com/office/drawing/2014/main" id="{EB41B87F-29B0-0F45-A72B-6DA8C5D1EDB0}"/>
              </a:ext>
            </a:extLst>
          </p:cNvPr>
          <p:cNvSpPr>
            <a:spLocks noGrp="1"/>
          </p:cNvSpPr>
          <p:nvPr>
            <p:ph idx="1"/>
          </p:nvPr>
        </p:nvSpPr>
        <p:spPr>
          <a:xfrm>
            <a:off x="628650" y="1774918"/>
            <a:ext cx="7886700" cy="4082670"/>
          </a:xfrm>
        </p:spPr>
        <p:txBody>
          <a:bodyPr/>
          <a:lstStyle/>
          <a:p>
            <a:r>
              <a:rPr lang="en-US" dirty="0"/>
              <a:t>“The ability to create and respond to change. A way of dealing with and succeeding in uncertain environments.” </a:t>
            </a:r>
          </a:p>
          <a:p>
            <a:r>
              <a:rPr lang="en-US" dirty="0"/>
              <a:t>Framework software development teams are organized around</a:t>
            </a:r>
          </a:p>
          <a:p>
            <a:r>
              <a:rPr lang="en-US" dirty="0"/>
              <a:t>Appropriate when developing a novel solution and/or when vision is undefined  </a:t>
            </a:r>
          </a:p>
          <a:p>
            <a:r>
              <a:rPr lang="en-US" dirty="0"/>
              <a:t>Can be applied to non-IT projects as well</a:t>
            </a:r>
          </a:p>
        </p:txBody>
      </p:sp>
    </p:spTree>
    <p:extLst>
      <p:ext uri="{BB962C8B-B14F-4D97-AF65-F5344CB8AC3E}">
        <p14:creationId xmlns:p14="http://schemas.microsoft.com/office/powerpoint/2010/main" val="1105715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2AD29-A62D-484A-B5ED-4C7F6A421D5D}"/>
              </a:ext>
            </a:extLst>
          </p:cNvPr>
          <p:cNvSpPr>
            <a:spLocks noGrp="1"/>
          </p:cNvSpPr>
          <p:nvPr>
            <p:ph type="title"/>
          </p:nvPr>
        </p:nvSpPr>
        <p:spPr>
          <a:xfrm>
            <a:off x="629841" y="813182"/>
            <a:ext cx="7886700" cy="987909"/>
          </a:xfrm>
        </p:spPr>
        <p:txBody>
          <a:bodyPr/>
          <a:lstStyle/>
          <a:p>
            <a:r>
              <a:rPr lang="en-US" dirty="0"/>
              <a:t>Project Management vs Agile</a:t>
            </a:r>
          </a:p>
        </p:txBody>
      </p:sp>
      <p:sp>
        <p:nvSpPr>
          <p:cNvPr id="3" name="Text Placeholder 2">
            <a:extLst>
              <a:ext uri="{FF2B5EF4-FFF2-40B4-BE49-F238E27FC236}">
                <a16:creationId xmlns:a16="http://schemas.microsoft.com/office/drawing/2014/main" id="{A2F7CE05-2FE6-554A-83B5-6C0A7723528F}"/>
              </a:ext>
            </a:extLst>
          </p:cNvPr>
          <p:cNvSpPr>
            <a:spLocks noGrp="1"/>
          </p:cNvSpPr>
          <p:nvPr>
            <p:ph type="body" idx="1"/>
          </p:nvPr>
        </p:nvSpPr>
        <p:spPr>
          <a:xfrm>
            <a:off x="646511" y="1801091"/>
            <a:ext cx="3868340" cy="888804"/>
          </a:xfrm>
        </p:spPr>
        <p:txBody>
          <a:bodyPr/>
          <a:lstStyle/>
          <a:p>
            <a:r>
              <a:rPr lang="en-US" dirty="0"/>
              <a:t>Project Management (Waterfall)</a:t>
            </a:r>
          </a:p>
        </p:txBody>
      </p:sp>
      <p:graphicFrame>
        <p:nvGraphicFramePr>
          <p:cNvPr id="7" name="Content Placeholder 6">
            <a:extLst>
              <a:ext uri="{FF2B5EF4-FFF2-40B4-BE49-F238E27FC236}">
                <a16:creationId xmlns:a16="http://schemas.microsoft.com/office/drawing/2014/main" id="{B2CF605E-444B-DE43-B475-6071451572A2}"/>
              </a:ext>
            </a:extLst>
          </p:cNvPr>
          <p:cNvGraphicFramePr>
            <a:graphicFrameLocks noGrp="1"/>
          </p:cNvGraphicFramePr>
          <p:nvPr>
            <p:ph sz="half" idx="2"/>
            <p:extLst>
              <p:ext uri="{D42A27DB-BD31-4B8C-83A1-F6EECF244321}">
                <p14:modId xmlns:p14="http://schemas.microsoft.com/office/powerpoint/2010/main" val="3221863795"/>
              </p:ext>
            </p:extLst>
          </p:nvPr>
        </p:nvGraphicFramePr>
        <p:xfrm>
          <a:off x="630238" y="2689895"/>
          <a:ext cx="3868737" cy="3729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D105956F-3603-6747-A5B4-0DB1183B7600}"/>
              </a:ext>
            </a:extLst>
          </p:cNvPr>
          <p:cNvSpPr>
            <a:spLocks noGrp="1"/>
          </p:cNvSpPr>
          <p:nvPr>
            <p:ph type="body" sz="quarter" idx="3"/>
          </p:nvPr>
        </p:nvSpPr>
        <p:spPr>
          <a:xfrm>
            <a:off x="4629150" y="1801091"/>
            <a:ext cx="3887391" cy="888804"/>
          </a:xfrm>
        </p:spPr>
        <p:txBody>
          <a:bodyPr/>
          <a:lstStyle/>
          <a:p>
            <a:r>
              <a:rPr lang="en-US" dirty="0"/>
              <a:t>Agile </a:t>
            </a:r>
          </a:p>
        </p:txBody>
      </p:sp>
      <p:graphicFrame>
        <p:nvGraphicFramePr>
          <p:cNvPr id="8" name="Content Placeholder 7">
            <a:extLst>
              <a:ext uri="{FF2B5EF4-FFF2-40B4-BE49-F238E27FC236}">
                <a16:creationId xmlns:a16="http://schemas.microsoft.com/office/drawing/2014/main" id="{4F6C3065-F122-B545-9392-C65DDF356863}"/>
              </a:ext>
            </a:extLst>
          </p:cNvPr>
          <p:cNvGraphicFramePr>
            <a:graphicFrameLocks noGrp="1"/>
          </p:cNvGraphicFramePr>
          <p:nvPr>
            <p:ph sz="quarter" idx="4"/>
            <p:extLst>
              <p:ext uri="{D42A27DB-BD31-4B8C-83A1-F6EECF244321}">
                <p14:modId xmlns:p14="http://schemas.microsoft.com/office/powerpoint/2010/main" val="2566207763"/>
              </p:ext>
            </p:extLst>
          </p:nvPr>
        </p:nvGraphicFramePr>
        <p:xfrm>
          <a:off x="4629150" y="2952750"/>
          <a:ext cx="3887788" cy="3467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5905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build="p"/>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089A-6767-0940-BD63-76086DDDDBDB}"/>
              </a:ext>
            </a:extLst>
          </p:cNvPr>
          <p:cNvSpPr>
            <a:spLocks noGrp="1"/>
          </p:cNvSpPr>
          <p:nvPr>
            <p:ph type="title"/>
          </p:nvPr>
        </p:nvSpPr>
        <p:spPr>
          <a:xfrm>
            <a:off x="628650" y="813183"/>
            <a:ext cx="7886700" cy="807800"/>
          </a:xfrm>
        </p:spPr>
        <p:txBody>
          <a:bodyPr/>
          <a:lstStyle/>
          <a:p>
            <a:r>
              <a:rPr lang="en-US" dirty="0"/>
              <a:t>Scrum	</a:t>
            </a:r>
          </a:p>
        </p:txBody>
      </p:sp>
      <p:sp>
        <p:nvSpPr>
          <p:cNvPr id="3" name="Content Placeholder 2">
            <a:extLst>
              <a:ext uri="{FF2B5EF4-FFF2-40B4-BE49-F238E27FC236}">
                <a16:creationId xmlns:a16="http://schemas.microsoft.com/office/drawing/2014/main" id="{78FA90E9-6C95-EC4B-A62F-F884BAEDF238}"/>
              </a:ext>
            </a:extLst>
          </p:cNvPr>
          <p:cNvSpPr>
            <a:spLocks noGrp="1"/>
          </p:cNvSpPr>
          <p:nvPr>
            <p:ph idx="1"/>
          </p:nvPr>
        </p:nvSpPr>
        <p:spPr>
          <a:xfrm>
            <a:off x="628650" y="1745673"/>
            <a:ext cx="7886700" cy="4610678"/>
          </a:xfrm>
        </p:spPr>
        <p:txBody>
          <a:bodyPr>
            <a:normAutofit/>
          </a:bodyPr>
          <a:lstStyle/>
          <a:p>
            <a:r>
              <a:rPr lang="en-US" dirty="0"/>
              <a:t>A framework for Teams to apply Agile</a:t>
            </a:r>
          </a:p>
          <a:p>
            <a:pPr lvl="1"/>
            <a:r>
              <a:rPr lang="en-US" b="1" dirty="0"/>
              <a:t>Sprint</a:t>
            </a:r>
            <a:r>
              <a:rPr lang="en-US" dirty="0"/>
              <a:t> – Timebox which team produces a shippable product</a:t>
            </a:r>
          </a:p>
          <a:p>
            <a:pPr lvl="1"/>
            <a:r>
              <a:rPr lang="en-US" b="1" dirty="0"/>
              <a:t>Backlog </a:t>
            </a:r>
            <a:r>
              <a:rPr lang="en-US" dirty="0"/>
              <a:t>– List of all possible product items. Options, not commitments. </a:t>
            </a:r>
          </a:p>
          <a:p>
            <a:pPr lvl="1"/>
            <a:r>
              <a:rPr lang="en-US" b="1" dirty="0"/>
              <a:t>Planning</a:t>
            </a:r>
            <a:r>
              <a:rPr lang="en-US" dirty="0"/>
              <a:t> – Team discussion on what to accomplish in a Sprint</a:t>
            </a:r>
          </a:p>
          <a:p>
            <a:pPr lvl="1"/>
            <a:r>
              <a:rPr lang="en-US" b="1" dirty="0"/>
              <a:t>Daily Scrum </a:t>
            </a:r>
            <a:r>
              <a:rPr lang="en-US" dirty="0"/>
              <a:t>– Short daily team meeting to coordinate their activities for that day</a:t>
            </a:r>
          </a:p>
          <a:p>
            <a:pPr lvl="1"/>
            <a:r>
              <a:rPr lang="en-US" b="1" dirty="0"/>
              <a:t>Review</a:t>
            </a:r>
            <a:r>
              <a:rPr lang="en-US" dirty="0"/>
              <a:t> – Review items completed at end of Sprint</a:t>
            </a:r>
          </a:p>
          <a:p>
            <a:pPr lvl="1"/>
            <a:r>
              <a:rPr lang="en-US" b="1" dirty="0"/>
              <a:t>Retro </a:t>
            </a:r>
            <a:r>
              <a:rPr lang="en-US" dirty="0"/>
              <a:t>– Reflect on how Sprint went and identify adjustments</a:t>
            </a:r>
          </a:p>
        </p:txBody>
      </p:sp>
    </p:spTree>
    <p:extLst>
      <p:ext uri="{BB962C8B-B14F-4D97-AF65-F5344CB8AC3E}">
        <p14:creationId xmlns:p14="http://schemas.microsoft.com/office/powerpoint/2010/main" val="366236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355679-07DC-4347-BC88-14E55DD2F128}"/>
              </a:ext>
            </a:extLst>
          </p:cNvPr>
          <p:cNvPicPr>
            <a:picLocks noChangeAspect="1"/>
          </p:cNvPicPr>
          <p:nvPr/>
        </p:nvPicPr>
        <p:blipFill>
          <a:blip r:embed="rId2"/>
          <a:stretch>
            <a:fillRect/>
          </a:stretch>
        </p:blipFill>
        <p:spPr>
          <a:xfrm>
            <a:off x="0" y="1176662"/>
            <a:ext cx="9144000" cy="4504675"/>
          </a:xfrm>
          <a:prstGeom prst="rect">
            <a:avLst/>
          </a:prstGeom>
        </p:spPr>
      </p:pic>
    </p:spTree>
    <p:extLst>
      <p:ext uri="{BB962C8B-B14F-4D97-AF65-F5344CB8AC3E}">
        <p14:creationId xmlns:p14="http://schemas.microsoft.com/office/powerpoint/2010/main" val="913347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F108EA1-6921-BB4E-BFAA-C553FD167E4C}"/>
              </a:ext>
            </a:extLst>
          </p:cNvPr>
          <p:cNvPicPr>
            <a:picLocks noGrp="1" noChangeAspect="1"/>
          </p:cNvPicPr>
          <p:nvPr>
            <p:ph idx="1"/>
          </p:nvPr>
        </p:nvPicPr>
        <p:blipFill>
          <a:blip r:embed="rId3"/>
          <a:stretch>
            <a:fillRect/>
          </a:stretch>
        </p:blipFill>
        <p:spPr>
          <a:xfrm>
            <a:off x="1036993" y="995668"/>
            <a:ext cx="7070014" cy="5296970"/>
          </a:xfrm>
        </p:spPr>
      </p:pic>
    </p:spTree>
    <p:extLst>
      <p:ext uri="{BB962C8B-B14F-4D97-AF65-F5344CB8AC3E}">
        <p14:creationId xmlns:p14="http://schemas.microsoft.com/office/powerpoint/2010/main" val="403544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089A-6767-0940-BD63-76086DDDDBDB}"/>
              </a:ext>
            </a:extLst>
          </p:cNvPr>
          <p:cNvSpPr>
            <a:spLocks noGrp="1"/>
          </p:cNvSpPr>
          <p:nvPr>
            <p:ph type="title"/>
          </p:nvPr>
        </p:nvSpPr>
        <p:spPr>
          <a:xfrm>
            <a:off x="628650" y="813183"/>
            <a:ext cx="7886700" cy="807800"/>
          </a:xfrm>
        </p:spPr>
        <p:txBody>
          <a:bodyPr>
            <a:normAutofit/>
          </a:bodyPr>
          <a:lstStyle/>
          <a:p>
            <a:r>
              <a:rPr lang="en-US" dirty="0"/>
              <a:t>Scrum	Team</a:t>
            </a:r>
          </a:p>
        </p:txBody>
      </p:sp>
      <p:grpSp>
        <p:nvGrpSpPr>
          <p:cNvPr id="4" name="Group 3">
            <a:extLst>
              <a:ext uri="{FF2B5EF4-FFF2-40B4-BE49-F238E27FC236}">
                <a16:creationId xmlns:a16="http://schemas.microsoft.com/office/drawing/2014/main" id="{7BF0C103-7920-EA49-979D-767F842415DB}"/>
              </a:ext>
            </a:extLst>
          </p:cNvPr>
          <p:cNvGrpSpPr/>
          <p:nvPr/>
        </p:nvGrpSpPr>
        <p:grpSpPr>
          <a:xfrm>
            <a:off x="0" y="2431492"/>
            <a:ext cx="3163068" cy="3181525"/>
            <a:chOff x="1600200" y="1835150"/>
            <a:chExt cx="3035300" cy="3035300"/>
          </a:xfrm>
        </p:grpSpPr>
        <p:sp>
          <p:nvSpPr>
            <p:cNvPr id="5" name="Freeform 5">
              <a:extLst>
                <a:ext uri="{FF2B5EF4-FFF2-40B4-BE49-F238E27FC236}">
                  <a16:creationId xmlns:a16="http://schemas.microsoft.com/office/drawing/2014/main" id="{DEFA23F3-31F9-614C-9DFF-D6C580C3C691}"/>
                </a:ext>
              </a:extLst>
            </p:cNvPr>
            <p:cNvSpPr>
              <a:spLocks/>
            </p:cNvSpPr>
            <p:nvPr/>
          </p:nvSpPr>
          <p:spPr bwMode="auto">
            <a:xfrm rot="618432">
              <a:off x="1600200" y="1835150"/>
              <a:ext cx="3035300" cy="3035300"/>
            </a:xfrm>
            <a:custGeom>
              <a:avLst/>
              <a:gdLst>
                <a:gd name="T0" fmla="*/ 4114 w 4320"/>
                <a:gd name="T1" fmla="*/ 1903 h 4320"/>
                <a:gd name="T2" fmla="*/ 4169 w 4320"/>
                <a:gd name="T3" fmla="*/ 1680 h 4320"/>
                <a:gd name="T4" fmla="*/ 4117 w 4320"/>
                <a:gd name="T5" fmla="*/ 1499 h 4320"/>
                <a:gd name="T6" fmla="*/ 3960 w 4320"/>
                <a:gd name="T7" fmla="*/ 1346 h 4320"/>
                <a:gd name="T8" fmla="*/ 4032 w 4320"/>
                <a:gd name="T9" fmla="*/ 1081 h 4320"/>
                <a:gd name="T10" fmla="*/ 3726 w 4320"/>
                <a:gd name="T11" fmla="*/ 963 h 4320"/>
                <a:gd name="T12" fmla="*/ 3748 w 4320"/>
                <a:gd name="T13" fmla="*/ 703 h 4320"/>
                <a:gd name="T14" fmla="*/ 3490 w 4320"/>
                <a:gd name="T15" fmla="*/ 683 h 4320"/>
                <a:gd name="T16" fmla="*/ 3390 w 4320"/>
                <a:gd name="T17" fmla="*/ 501 h 4320"/>
                <a:gd name="T18" fmla="*/ 3254 w 4320"/>
                <a:gd name="T19" fmla="*/ 314 h 4320"/>
                <a:gd name="T20" fmla="*/ 3001 w 4320"/>
                <a:gd name="T21" fmla="*/ 378 h 4320"/>
                <a:gd name="T22" fmla="*/ 2862 w 4320"/>
                <a:gd name="T23" fmla="*/ 116 h 4320"/>
                <a:gd name="T24" fmla="*/ 2604 w 4320"/>
                <a:gd name="T25" fmla="*/ 240 h 4320"/>
                <a:gd name="T26" fmla="*/ 2433 w 4320"/>
                <a:gd name="T27" fmla="*/ 28 h 4320"/>
                <a:gd name="T28" fmla="*/ 2229 w 4320"/>
                <a:gd name="T29" fmla="*/ 173 h 4320"/>
                <a:gd name="T30" fmla="*/ 2018 w 4320"/>
                <a:gd name="T31" fmla="*/ 177 h 4320"/>
                <a:gd name="T32" fmla="*/ 1795 w 4320"/>
                <a:gd name="T33" fmla="*/ 32 h 4320"/>
                <a:gd name="T34" fmla="*/ 1614 w 4320"/>
                <a:gd name="T35" fmla="*/ 265 h 4320"/>
                <a:gd name="T36" fmla="*/ 1345 w 4320"/>
                <a:gd name="T37" fmla="*/ 159 h 4320"/>
                <a:gd name="T38" fmla="*/ 1246 w 4320"/>
                <a:gd name="T39" fmla="*/ 412 h 4320"/>
                <a:gd name="T40" fmla="*/ 1022 w 4320"/>
                <a:gd name="T41" fmla="*/ 437 h 4320"/>
                <a:gd name="T42" fmla="*/ 801 w 4320"/>
                <a:gd name="T43" fmla="*/ 502 h 4320"/>
                <a:gd name="T44" fmla="*/ 778 w 4320"/>
                <a:gd name="T45" fmla="*/ 736 h 4320"/>
                <a:gd name="T46" fmla="*/ 509 w 4320"/>
                <a:gd name="T47" fmla="*/ 768 h 4320"/>
                <a:gd name="T48" fmla="*/ 525 w 4320"/>
                <a:gd name="T49" fmla="*/ 1060 h 4320"/>
                <a:gd name="T50" fmla="*/ 247 w 4320"/>
                <a:gd name="T51" fmla="*/ 1166 h 4320"/>
                <a:gd name="T52" fmla="*/ 316 w 4320"/>
                <a:gd name="T53" fmla="*/ 1415 h 4320"/>
                <a:gd name="T54" fmla="*/ 247 w 4320"/>
                <a:gd name="T55" fmla="*/ 1615 h 4320"/>
                <a:gd name="T56" fmla="*/ 49 w 4320"/>
                <a:gd name="T57" fmla="*/ 1764 h 4320"/>
                <a:gd name="T58" fmla="*/ 196 w 4320"/>
                <a:gd name="T59" fmla="*/ 1993 h 4320"/>
                <a:gd name="T60" fmla="*/ 2 w 4320"/>
                <a:gd name="T61" fmla="*/ 2246 h 4320"/>
                <a:gd name="T62" fmla="*/ 195 w 4320"/>
                <a:gd name="T63" fmla="*/ 2435 h 4320"/>
                <a:gd name="T64" fmla="*/ 236 w 4320"/>
                <a:gd name="T65" fmla="*/ 2645 h 4320"/>
                <a:gd name="T66" fmla="*/ 132 w 4320"/>
                <a:gd name="T67" fmla="*/ 2875 h 4320"/>
                <a:gd name="T68" fmla="*/ 369 w 4320"/>
                <a:gd name="T69" fmla="*/ 2985 h 4320"/>
                <a:gd name="T70" fmla="*/ 335 w 4320"/>
                <a:gd name="T71" fmla="*/ 3316 h 4320"/>
                <a:gd name="T72" fmla="*/ 596 w 4320"/>
                <a:gd name="T73" fmla="*/ 3378 h 4320"/>
                <a:gd name="T74" fmla="*/ 587 w 4320"/>
                <a:gd name="T75" fmla="*/ 3616 h 4320"/>
                <a:gd name="T76" fmla="*/ 763 w 4320"/>
                <a:gd name="T77" fmla="*/ 3785 h 4320"/>
                <a:gd name="T78" fmla="*/ 1007 w 4320"/>
                <a:gd name="T79" fmla="*/ 3766 h 4320"/>
                <a:gd name="T80" fmla="*/ 1074 w 4320"/>
                <a:gd name="T81" fmla="*/ 4028 h 4320"/>
                <a:gd name="T82" fmla="*/ 1402 w 4320"/>
                <a:gd name="T83" fmla="*/ 3980 h 4320"/>
                <a:gd name="T84" fmla="*/ 1506 w 4320"/>
                <a:gd name="T85" fmla="*/ 4218 h 4320"/>
                <a:gd name="T86" fmla="*/ 1735 w 4320"/>
                <a:gd name="T87" fmla="*/ 4086 h 4320"/>
                <a:gd name="T88" fmla="*/ 1924 w 4320"/>
                <a:gd name="T89" fmla="*/ 4212 h 4320"/>
                <a:gd name="T90" fmla="*/ 2135 w 4320"/>
                <a:gd name="T91" fmla="*/ 4303 h 4320"/>
                <a:gd name="T92" fmla="*/ 2309 w 4320"/>
                <a:gd name="T93" fmla="*/ 4130 h 4320"/>
                <a:gd name="T94" fmla="*/ 2533 w 4320"/>
                <a:gd name="T95" fmla="*/ 4288 h 4320"/>
                <a:gd name="T96" fmla="*/ 2749 w 4320"/>
                <a:gd name="T97" fmla="*/ 4041 h 4320"/>
                <a:gd name="T98" fmla="*/ 2981 w 4320"/>
                <a:gd name="T99" fmla="*/ 4157 h 4320"/>
                <a:gd name="T100" fmla="*/ 3087 w 4320"/>
                <a:gd name="T101" fmla="*/ 3911 h 4320"/>
                <a:gd name="T102" fmla="*/ 3274 w 4320"/>
                <a:gd name="T103" fmla="*/ 3807 h 4320"/>
                <a:gd name="T104" fmla="*/ 3525 w 4320"/>
                <a:gd name="T105" fmla="*/ 3821 h 4320"/>
                <a:gd name="T106" fmla="*/ 3542 w 4320"/>
                <a:gd name="T107" fmla="*/ 3566 h 4320"/>
                <a:gd name="T108" fmla="*/ 3838 w 4320"/>
                <a:gd name="T109" fmla="*/ 3520 h 4320"/>
                <a:gd name="T110" fmla="*/ 3820 w 4320"/>
                <a:gd name="T111" fmla="*/ 3222 h 4320"/>
                <a:gd name="T112" fmla="*/ 4066 w 4320"/>
                <a:gd name="T113" fmla="*/ 3140 h 4320"/>
                <a:gd name="T114" fmla="*/ 4084 w 4320"/>
                <a:gd name="T115" fmla="*/ 2912 h 4320"/>
                <a:gd name="T116" fmla="*/ 4063 w 4320"/>
                <a:gd name="T117" fmla="*/ 2693 h 4320"/>
                <a:gd name="T118" fmla="*/ 4285 w 4320"/>
                <a:gd name="T119" fmla="*/ 2545 h 4320"/>
                <a:gd name="T120" fmla="*/ 4125 w 4320"/>
                <a:gd name="T121" fmla="*/ 229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20" h="4320">
                  <a:moveTo>
                    <a:pt x="4318" y="2079"/>
                  </a:moveTo>
                  <a:lnTo>
                    <a:pt x="4318" y="2079"/>
                  </a:lnTo>
                  <a:lnTo>
                    <a:pt x="4318" y="2075"/>
                  </a:lnTo>
                  <a:lnTo>
                    <a:pt x="4317" y="2071"/>
                  </a:lnTo>
                  <a:lnTo>
                    <a:pt x="4313" y="2065"/>
                  </a:lnTo>
                  <a:lnTo>
                    <a:pt x="4307" y="2059"/>
                  </a:lnTo>
                  <a:lnTo>
                    <a:pt x="4304" y="2057"/>
                  </a:lnTo>
                  <a:lnTo>
                    <a:pt x="4301" y="2056"/>
                  </a:lnTo>
                  <a:lnTo>
                    <a:pt x="4301" y="2056"/>
                  </a:lnTo>
                  <a:lnTo>
                    <a:pt x="4222" y="2036"/>
                  </a:lnTo>
                  <a:lnTo>
                    <a:pt x="4222" y="2036"/>
                  </a:lnTo>
                  <a:lnTo>
                    <a:pt x="4143" y="2018"/>
                  </a:lnTo>
                  <a:lnTo>
                    <a:pt x="4143" y="2018"/>
                  </a:lnTo>
                  <a:lnTo>
                    <a:pt x="4140" y="2017"/>
                  </a:lnTo>
                  <a:lnTo>
                    <a:pt x="4136" y="2015"/>
                  </a:lnTo>
                  <a:lnTo>
                    <a:pt x="4130" y="2011"/>
                  </a:lnTo>
                  <a:lnTo>
                    <a:pt x="4125" y="2005"/>
                  </a:lnTo>
                  <a:lnTo>
                    <a:pt x="4124" y="2002"/>
                  </a:lnTo>
                  <a:lnTo>
                    <a:pt x="4124" y="1998"/>
                  </a:lnTo>
                  <a:lnTo>
                    <a:pt x="4124" y="1998"/>
                  </a:lnTo>
                  <a:lnTo>
                    <a:pt x="4119" y="1952"/>
                  </a:lnTo>
                  <a:lnTo>
                    <a:pt x="4119" y="1952"/>
                  </a:lnTo>
                  <a:lnTo>
                    <a:pt x="4116" y="1921"/>
                  </a:lnTo>
                  <a:lnTo>
                    <a:pt x="4114" y="1907"/>
                  </a:lnTo>
                  <a:lnTo>
                    <a:pt x="4114" y="1907"/>
                  </a:lnTo>
                  <a:lnTo>
                    <a:pt x="4114" y="1903"/>
                  </a:lnTo>
                  <a:lnTo>
                    <a:pt x="4115" y="1900"/>
                  </a:lnTo>
                  <a:lnTo>
                    <a:pt x="4117" y="1893"/>
                  </a:lnTo>
                  <a:lnTo>
                    <a:pt x="4122" y="1887"/>
                  </a:lnTo>
                  <a:lnTo>
                    <a:pt x="4125" y="1885"/>
                  </a:lnTo>
                  <a:lnTo>
                    <a:pt x="4128" y="1883"/>
                  </a:lnTo>
                  <a:lnTo>
                    <a:pt x="4128" y="1883"/>
                  </a:lnTo>
                  <a:lnTo>
                    <a:pt x="4202" y="1849"/>
                  </a:lnTo>
                  <a:lnTo>
                    <a:pt x="4202" y="1849"/>
                  </a:lnTo>
                  <a:lnTo>
                    <a:pt x="4275" y="1813"/>
                  </a:lnTo>
                  <a:lnTo>
                    <a:pt x="4275" y="1813"/>
                  </a:lnTo>
                  <a:lnTo>
                    <a:pt x="4278" y="1811"/>
                  </a:lnTo>
                  <a:lnTo>
                    <a:pt x="4281" y="1809"/>
                  </a:lnTo>
                  <a:lnTo>
                    <a:pt x="4285" y="1802"/>
                  </a:lnTo>
                  <a:lnTo>
                    <a:pt x="4288" y="1795"/>
                  </a:lnTo>
                  <a:lnTo>
                    <a:pt x="4288" y="1791"/>
                  </a:lnTo>
                  <a:lnTo>
                    <a:pt x="4288" y="1787"/>
                  </a:lnTo>
                  <a:lnTo>
                    <a:pt x="4272" y="1705"/>
                  </a:lnTo>
                  <a:lnTo>
                    <a:pt x="4272" y="1705"/>
                  </a:lnTo>
                  <a:lnTo>
                    <a:pt x="4271" y="1701"/>
                  </a:lnTo>
                  <a:lnTo>
                    <a:pt x="4270" y="1698"/>
                  </a:lnTo>
                  <a:lnTo>
                    <a:pt x="4265" y="1692"/>
                  </a:lnTo>
                  <a:lnTo>
                    <a:pt x="4257" y="1688"/>
                  </a:lnTo>
                  <a:lnTo>
                    <a:pt x="4254" y="1687"/>
                  </a:lnTo>
                  <a:lnTo>
                    <a:pt x="4250" y="1686"/>
                  </a:lnTo>
                  <a:lnTo>
                    <a:pt x="4250" y="1686"/>
                  </a:lnTo>
                  <a:lnTo>
                    <a:pt x="4169" y="1680"/>
                  </a:lnTo>
                  <a:lnTo>
                    <a:pt x="4169" y="1680"/>
                  </a:lnTo>
                  <a:lnTo>
                    <a:pt x="4088" y="1676"/>
                  </a:lnTo>
                  <a:lnTo>
                    <a:pt x="4088" y="1676"/>
                  </a:lnTo>
                  <a:lnTo>
                    <a:pt x="4084" y="1676"/>
                  </a:lnTo>
                  <a:lnTo>
                    <a:pt x="4081" y="1675"/>
                  </a:lnTo>
                  <a:lnTo>
                    <a:pt x="4074" y="1671"/>
                  </a:lnTo>
                  <a:lnTo>
                    <a:pt x="4069" y="1665"/>
                  </a:lnTo>
                  <a:lnTo>
                    <a:pt x="4067" y="1662"/>
                  </a:lnTo>
                  <a:lnTo>
                    <a:pt x="4066" y="1659"/>
                  </a:lnTo>
                  <a:lnTo>
                    <a:pt x="4066" y="1659"/>
                  </a:lnTo>
                  <a:lnTo>
                    <a:pt x="4063" y="1645"/>
                  </a:lnTo>
                  <a:lnTo>
                    <a:pt x="4059" y="1632"/>
                  </a:lnTo>
                  <a:lnTo>
                    <a:pt x="4055" y="1615"/>
                  </a:lnTo>
                  <a:lnTo>
                    <a:pt x="4055" y="1615"/>
                  </a:lnTo>
                  <a:lnTo>
                    <a:pt x="4041" y="1571"/>
                  </a:lnTo>
                  <a:lnTo>
                    <a:pt x="4041" y="1571"/>
                  </a:lnTo>
                  <a:lnTo>
                    <a:pt x="4040" y="1568"/>
                  </a:lnTo>
                  <a:lnTo>
                    <a:pt x="4040" y="1564"/>
                  </a:lnTo>
                  <a:lnTo>
                    <a:pt x="4042" y="1557"/>
                  </a:lnTo>
                  <a:lnTo>
                    <a:pt x="4045" y="1551"/>
                  </a:lnTo>
                  <a:lnTo>
                    <a:pt x="4048" y="1548"/>
                  </a:lnTo>
                  <a:lnTo>
                    <a:pt x="4050" y="1546"/>
                  </a:lnTo>
                  <a:lnTo>
                    <a:pt x="4050" y="1546"/>
                  </a:lnTo>
                  <a:lnTo>
                    <a:pt x="4072" y="1531"/>
                  </a:lnTo>
                  <a:lnTo>
                    <a:pt x="4117" y="1499"/>
                  </a:lnTo>
                  <a:lnTo>
                    <a:pt x="4117" y="1499"/>
                  </a:lnTo>
                  <a:lnTo>
                    <a:pt x="4183" y="1451"/>
                  </a:lnTo>
                  <a:lnTo>
                    <a:pt x="4183" y="1451"/>
                  </a:lnTo>
                  <a:lnTo>
                    <a:pt x="4186" y="1448"/>
                  </a:lnTo>
                  <a:lnTo>
                    <a:pt x="4188" y="1445"/>
                  </a:lnTo>
                  <a:lnTo>
                    <a:pt x="4191" y="1438"/>
                  </a:lnTo>
                  <a:lnTo>
                    <a:pt x="4192" y="1431"/>
                  </a:lnTo>
                  <a:lnTo>
                    <a:pt x="4192" y="1427"/>
                  </a:lnTo>
                  <a:lnTo>
                    <a:pt x="4191" y="1424"/>
                  </a:lnTo>
                  <a:lnTo>
                    <a:pt x="4178" y="1386"/>
                  </a:lnTo>
                  <a:lnTo>
                    <a:pt x="4161" y="1346"/>
                  </a:lnTo>
                  <a:lnTo>
                    <a:pt x="4161" y="1346"/>
                  </a:lnTo>
                  <a:lnTo>
                    <a:pt x="4159" y="1342"/>
                  </a:lnTo>
                  <a:lnTo>
                    <a:pt x="4157" y="1339"/>
                  </a:lnTo>
                  <a:lnTo>
                    <a:pt x="4151" y="1333"/>
                  </a:lnTo>
                  <a:lnTo>
                    <a:pt x="4144" y="1330"/>
                  </a:lnTo>
                  <a:lnTo>
                    <a:pt x="4140" y="1330"/>
                  </a:lnTo>
                  <a:lnTo>
                    <a:pt x="4136" y="1330"/>
                  </a:lnTo>
                  <a:lnTo>
                    <a:pt x="4136" y="1330"/>
                  </a:lnTo>
                  <a:lnTo>
                    <a:pt x="4056" y="1339"/>
                  </a:lnTo>
                  <a:lnTo>
                    <a:pt x="4056" y="1339"/>
                  </a:lnTo>
                  <a:lnTo>
                    <a:pt x="4000" y="1345"/>
                  </a:lnTo>
                  <a:lnTo>
                    <a:pt x="3976" y="1349"/>
                  </a:lnTo>
                  <a:lnTo>
                    <a:pt x="3976" y="1349"/>
                  </a:lnTo>
                  <a:lnTo>
                    <a:pt x="3972" y="1349"/>
                  </a:lnTo>
                  <a:lnTo>
                    <a:pt x="3967" y="1348"/>
                  </a:lnTo>
                  <a:lnTo>
                    <a:pt x="3960" y="1346"/>
                  </a:lnTo>
                  <a:lnTo>
                    <a:pt x="3954" y="1342"/>
                  </a:lnTo>
                  <a:lnTo>
                    <a:pt x="3952" y="1339"/>
                  </a:lnTo>
                  <a:lnTo>
                    <a:pt x="3950" y="1335"/>
                  </a:lnTo>
                  <a:lnTo>
                    <a:pt x="3950" y="1335"/>
                  </a:lnTo>
                  <a:lnTo>
                    <a:pt x="3931" y="1294"/>
                  </a:lnTo>
                  <a:lnTo>
                    <a:pt x="3931" y="1294"/>
                  </a:lnTo>
                  <a:lnTo>
                    <a:pt x="3917" y="1267"/>
                  </a:lnTo>
                  <a:lnTo>
                    <a:pt x="3910" y="1253"/>
                  </a:lnTo>
                  <a:lnTo>
                    <a:pt x="3910" y="1253"/>
                  </a:lnTo>
                  <a:lnTo>
                    <a:pt x="3909" y="1250"/>
                  </a:lnTo>
                  <a:lnTo>
                    <a:pt x="3908" y="1247"/>
                  </a:lnTo>
                  <a:lnTo>
                    <a:pt x="3908" y="1240"/>
                  </a:lnTo>
                  <a:lnTo>
                    <a:pt x="3911" y="1233"/>
                  </a:lnTo>
                  <a:lnTo>
                    <a:pt x="3913" y="1230"/>
                  </a:lnTo>
                  <a:lnTo>
                    <a:pt x="3915" y="1227"/>
                  </a:lnTo>
                  <a:lnTo>
                    <a:pt x="3915" y="1227"/>
                  </a:lnTo>
                  <a:lnTo>
                    <a:pt x="3973" y="1169"/>
                  </a:lnTo>
                  <a:lnTo>
                    <a:pt x="3973" y="1169"/>
                  </a:lnTo>
                  <a:lnTo>
                    <a:pt x="4029" y="1110"/>
                  </a:lnTo>
                  <a:lnTo>
                    <a:pt x="4029" y="1110"/>
                  </a:lnTo>
                  <a:lnTo>
                    <a:pt x="4031" y="1108"/>
                  </a:lnTo>
                  <a:lnTo>
                    <a:pt x="4033" y="1104"/>
                  </a:lnTo>
                  <a:lnTo>
                    <a:pt x="4035" y="1097"/>
                  </a:lnTo>
                  <a:lnTo>
                    <a:pt x="4035" y="1088"/>
                  </a:lnTo>
                  <a:lnTo>
                    <a:pt x="4034" y="1085"/>
                  </a:lnTo>
                  <a:lnTo>
                    <a:pt x="4032" y="1081"/>
                  </a:lnTo>
                  <a:lnTo>
                    <a:pt x="3989" y="1011"/>
                  </a:lnTo>
                  <a:lnTo>
                    <a:pt x="3989" y="1011"/>
                  </a:lnTo>
                  <a:lnTo>
                    <a:pt x="3987" y="1007"/>
                  </a:lnTo>
                  <a:lnTo>
                    <a:pt x="3984" y="1004"/>
                  </a:lnTo>
                  <a:lnTo>
                    <a:pt x="3977" y="1000"/>
                  </a:lnTo>
                  <a:lnTo>
                    <a:pt x="3969" y="999"/>
                  </a:lnTo>
                  <a:lnTo>
                    <a:pt x="3965" y="999"/>
                  </a:lnTo>
                  <a:lnTo>
                    <a:pt x="3961" y="999"/>
                  </a:lnTo>
                  <a:lnTo>
                    <a:pt x="3961" y="999"/>
                  </a:lnTo>
                  <a:lnTo>
                    <a:pt x="3883" y="1022"/>
                  </a:lnTo>
                  <a:lnTo>
                    <a:pt x="3883" y="1022"/>
                  </a:lnTo>
                  <a:lnTo>
                    <a:pt x="3807" y="1046"/>
                  </a:lnTo>
                  <a:lnTo>
                    <a:pt x="3807" y="1046"/>
                  </a:lnTo>
                  <a:lnTo>
                    <a:pt x="3802" y="1046"/>
                  </a:lnTo>
                  <a:lnTo>
                    <a:pt x="3799" y="1047"/>
                  </a:lnTo>
                  <a:lnTo>
                    <a:pt x="3791" y="1045"/>
                  </a:lnTo>
                  <a:lnTo>
                    <a:pt x="3785" y="1042"/>
                  </a:lnTo>
                  <a:lnTo>
                    <a:pt x="3782" y="1040"/>
                  </a:lnTo>
                  <a:lnTo>
                    <a:pt x="3780" y="1037"/>
                  </a:lnTo>
                  <a:lnTo>
                    <a:pt x="3780" y="1037"/>
                  </a:lnTo>
                  <a:lnTo>
                    <a:pt x="3772" y="1026"/>
                  </a:lnTo>
                  <a:lnTo>
                    <a:pt x="3772" y="1026"/>
                  </a:lnTo>
                  <a:lnTo>
                    <a:pt x="3753" y="1000"/>
                  </a:lnTo>
                  <a:lnTo>
                    <a:pt x="3753" y="1000"/>
                  </a:lnTo>
                  <a:lnTo>
                    <a:pt x="3726" y="963"/>
                  </a:lnTo>
                  <a:lnTo>
                    <a:pt x="3726" y="963"/>
                  </a:lnTo>
                  <a:lnTo>
                    <a:pt x="3725" y="960"/>
                  </a:lnTo>
                  <a:lnTo>
                    <a:pt x="3724" y="957"/>
                  </a:lnTo>
                  <a:lnTo>
                    <a:pt x="3722" y="950"/>
                  </a:lnTo>
                  <a:lnTo>
                    <a:pt x="3724" y="943"/>
                  </a:lnTo>
                  <a:lnTo>
                    <a:pt x="3725" y="939"/>
                  </a:lnTo>
                  <a:lnTo>
                    <a:pt x="3727" y="936"/>
                  </a:lnTo>
                  <a:lnTo>
                    <a:pt x="3727" y="936"/>
                  </a:lnTo>
                  <a:lnTo>
                    <a:pt x="3773" y="870"/>
                  </a:lnTo>
                  <a:lnTo>
                    <a:pt x="3773" y="870"/>
                  </a:lnTo>
                  <a:lnTo>
                    <a:pt x="3818" y="803"/>
                  </a:lnTo>
                  <a:lnTo>
                    <a:pt x="3818" y="803"/>
                  </a:lnTo>
                  <a:lnTo>
                    <a:pt x="3820" y="799"/>
                  </a:lnTo>
                  <a:lnTo>
                    <a:pt x="3821" y="795"/>
                  </a:lnTo>
                  <a:lnTo>
                    <a:pt x="3821" y="787"/>
                  </a:lnTo>
                  <a:lnTo>
                    <a:pt x="3820" y="780"/>
                  </a:lnTo>
                  <a:lnTo>
                    <a:pt x="3818" y="776"/>
                  </a:lnTo>
                  <a:lnTo>
                    <a:pt x="3816" y="773"/>
                  </a:lnTo>
                  <a:lnTo>
                    <a:pt x="3816" y="773"/>
                  </a:lnTo>
                  <a:lnTo>
                    <a:pt x="3803" y="757"/>
                  </a:lnTo>
                  <a:lnTo>
                    <a:pt x="3803" y="757"/>
                  </a:lnTo>
                  <a:lnTo>
                    <a:pt x="3790" y="743"/>
                  </a:lnTo>
                  <a:lnTo>
                    <a:pt x="3761" y="710"/>
                  </a:lnTo>
                  <a:lnTo>
                    <a:pt x="3761" y="710"/>
                  </a:lnTo>
                  <a:lnTo>
                    <a:pt x="3758" y="708"/>
                  </a:lnTo>
                  <a:lnTo>
                    <a:pt x="3755" y="706"/>
                  </a:lnTo>
                  <a:lnTo>
                    <a:pt x="3748" y="703"/>
                  </a:lnTo>
                  <a:lnTo>
                    <a:pt x="3740" y="702"/>
                  </a:lnTo>
                  <a:lnTo>
                    <a:pt x="3736" y="703"/>
                  </a:lnTo>
                  <a:lnTo>
                    <a:pt x="3733" y="704"/>
                  </a:lnTo>
                  <a:lnTo>
                    <a:pt x="3733" y="704"/>
                  </a:lnTo>
                  <a:lnTo>
                    <a:pt x="3710" y="715"/>
                  </a:lnTo>
                  <a:lnTo>
                    <a:pt x="3660" y="740"/>
                  </a:lnTo>
                  <a:lnTo>
                    <a:pt x="3660" y="740"/>
                  </a:lnTo>
                  <a:lnTo>
                    <a:pt x="3587" y="777"/>
                  </a:lnTo>
                  <a:lnTo>
                    <a:pt x="3587" y="777"/>
                  </a:lnTo>
                  <a:lnTo>
                    <a:pt x="3584" y="779"/>
                  </a:lnTo>
                  <a:lnTo>
                    <a:pt x="3580" y="779"/>
                  </a:lnTo>
                  <a:lnTo>
                    <a:pt x="3573" y="780"/>
                  </a:lnTo>
                  <a:lnTo>
                    <a:pt x="3566" y="778"/>
                  </a:lnTo>
                  <a:lnTo>
                    <a:pt x="3563" y="776"/>
                  </a:lnTo>
                  <a:lnTo>
                    <a:pt x="3560" y="774"/>
                  </a:lnTo>
                  <a:lnTo>
                    <a:pt x="3560" y="774"/>
                  </a:lnTo>
                  <a:lnTo>
                    <a:pt x="3528" y="741"/>
                  </a:lnTo>
                  <a:lnTo>
                    <a:pt x="3528" y="741"/>
                  </a:lnTo>
                  <a:lnTo>
                    <a:pt x="3494" y="710"/>
                  </a:lnTo>
                  <a:lnTo>
                    <a:pt x="3494" y="710"/>
                  </a:lnTo>
                  <a:lnTo>
                    <a:pt x="3492" y="707"/>
                  </a:lnTo>
                  <a:lnTo>
                    <a:pt x="3490" y="704"/>
                  </a:lnTo>
                  <a:lnTo>
                    <a:pt x="3488" y="698"/>
                  </a:lnTo>
                  <a:lnTo>
                    <a:pt x="3488" y="690"/>
                  </a:lnTo>
                  <a:lnTo>
                    <a:pt x="3489" y="687"/>
                  </a:lnTo>
                  <a:lnTo>
                    <a:pt x="3490" y="683"/>
                  </a:lnTo>
                  <a:lnTo>
                    <a:pt x="3490" y="683"/>
                  </a:lnTo>
                  <a:lnTo>
                    <a:pt x="3525" y="609"/>
                  </a:lnTo>
                  <a:lnTo>
                    <a:pt x="3525" y="609"/>
                  </a:lnTo>
                  <a:lnTo>
                    <a:pt x="3556" y="535"/>
                  </a:lnTo>
                  <a:lnTo>
                    <a:pt x="3556" y="535"/>
                  </a:lnTo>
                  <a:lnTo>
                    <a:pt x="3558" y="532"/>
                  </a:lnTo>
                  <a:lnTo>
                    <a:pt x="3558" y="528"/>
                  </a:lnTo>
                  <a:lnTo>
                    <a:pt x="3557" y="520"/>
                  </a:lnTo>
                  <a:lnTo>
                    <a:pt x="3554" y="512"/>
                  </a:lnTo>
                  <a:lnTo>
                    <a:pt x="3552" y="509"/>
                  </a:lnTo>
                  <a:lnTo>
                    <a:pt x="3550" y="506"/>
                  </a:lnTo>
                  <a:lnTo>
                    <a:pt x="3550" y="506"/>
                  </a:lnTo>
                  <a:lnTo>
                    <a:pt x="3517" y="480"/>
                  </a:lnTo>
                  <a:lnTo>
                    <a:pt x="3517" y="480"/>
                  </a:lnTo>
                  <a:lnTo>
                    <a:pt x="3496" y="462"/>
                  </a:lnTo>
                  <a:lnTo>
                    <a:pt x="3486" y="454"/>
                  </a:lnTo>
                  <a:lnTo>
                    <a:pt x="3486" y="454"/>
                  </a:lnTo>
                  <a:lnTo>
                    <a:pt x="3482" y="452"/>
                  </a:lnTo>
                  <a:lnTo>
                    <a:pt x="3479" y="451"/>
                  </a:lnTo>
                  <a:lnTo>
                    <a:pt x="3470" y="450"/>
                  </a:lnTo>
                  <a:lnTo>
                    <a:pt x="3463" y="451"/>
                  </a:lnTo>
                  <a:lnTo>
                    <a:pt x="3459" y="452"/>
                  </a:lnTo>
                  <a:lnTo>
                    <a:pt x="3456" y="454"/>
                  </a:lnTo>
                  <a:lnTo>
                    <a:pt x="3456" y="454"/>
                  </a:lnTo>
                  <a:lnTo>
                    <a:pt x="3390" y="501"/>
                  </a:lnTo>
                  <a:lnTo>
                    <a:pt x="3390" y="501"/>
                  </a:lnTo>
                  <a:lnTo>
                    <a:pt x="3326" y="549"/>
                  </a:lnTo>
                  <a:lnTo>
                    <a:pt x="3326" y="549"/>
                  </a:lnTo>
                  <a:lnTo>
                    <a:pt x="3320" y="553"/>
                  </a:lnTo>
                  <a:lnTo>
                    <a:pt x="3311" y="554"/>
                  </a:lnTo>
                  <a:lnTo>
                    <a:pt x="3304" y="553"/>
                  </a:lnTo>
                  <a:lnTo>
                    <a:pt x="3301" y="552"/>
                  </a:lnTo>
                  <a:lnTo>
                    <a:pt x="3298" y="551"/>
                  </a:lnTo>
                  <a:lnTo>
                    <a:pt x="3298" y="551"/>
                  </a:lnTo>
                  <a:lnTo>
                    <a:pt x="3260" y="526"/>
                  </a:lnTo>
                  <a:lnTo>
                    <a:pt x="3260" y="526"/>
                  </a:lnTo>
                  <a:lnTo>
                    <a:pt x="3235" y="507"/>
                  </a:lnTo>
                  <a:lnTo>
                    <a:pt x="3235" y="507"/>
                  </a:lnTo>
                  <a:lnTo>
                    <a:pt x="3222" y="500"/>
                  </a:lnTo>
                  <a:lnTo>
                    <a:pt x="3222" y="500"/>
                  </a:lnTo>
                  <a:lnTo>
                    <a:pt x="3219" y="498"/>
                  </a:lnTo>
                  <a:lnTo>
                    <a:pt x="3217" y="495"/>
                  </a:lnTo>
                  <a:lnTo>
                    <a:pt x="3214" y="489"/>
                  </a:lnTo>
                  <a:lnTo>
                    <a:pt x="3212" y="482"/>
                  </a:lnTo>
                  <a:lnTo>
                    <a:pt x="3212" y="478"/>
                  </a:lnTo>
                  <a:lnTo>
                    <a:pt x="3213" y="475"/>
                  </a:lnTo>
                  <a:lnTo>
                    <a:pt x="3213" y="475"/>
                  </a:lnTo>
                  <a:lnTo>
                    <a:pt x="3234" y="396"/>
                  </a:lnTo>
                  <a:lnTo>
                    <a:pt x="3234" y="396"/>
                  </a:lnTo>
                  <a:lnTo>
                    <a:pt x="3253" y="317"/>
                  </a:lnTo>
                  <a:lnTo>
                    <a:pt x="3253" y="317"/>
                  </a:lnTo>
                  <a:lnTo>
                    <a:pt x="3254" y="314"/>
                  </a:lnTo>
                  <a:lnTo>
                    <a:pt x="3254" y="310"/>
                  </a:lnTo>
                  <a:lnTo>
                    <a:pt x="3252" y="301"/>
                  </a:lnTo>
                  <a:lnTo>
                    <a:pt x="3248" y="295"/>
                  </a:lnTo>
                  <a:lnTo>
                    <a:pt x="3245" y="292"/>
                  </a:lnTo>
                  <a:lnTo>
                    <a:pt x="3242" y="290"/>
                  </a:lnTo>
                  <a:lnTo>
                    <a:pt x="3207" y="271"/>
                  </a:lnTo>
                  <a:lnTo>
                    <a:pt x="3169" y="250"/>
                  </a:lnTo>
                  <a:lnTo>
                    <a:pt x="3169" y="250"/>
                  </a:lnTo>
                  <a:lnTo>
                    <a:pt x="3166" y="248"/>
                  </a:lnTo>
                  <a:lnTo>
                    <a:pt x="3162" y="247"/>
                  </a:lnTo>
                  <a:lnTo>
                    <a:pt x="3154" y="247"/>
                  </a:lnTo>
                  <a:lnTo>
                    <a:pt x="3146" y="249"/>
                  </a:lnTo>
                  <a:lnTo>
                    <a:pt x="3143" y="251"/>
                  </a:lnTo>
                  <a:lnTo>
                    <a:pt x="3140" y="254"/>
                  </a:lnTo>
                  <a:lnTo>
                    <a:pt x="3140" y="254"/>
                  </a:lnTo>
                  <a:lnTo>
                    <a:pt x="3084" y="313"/>
                  </a:lnTo>
                  <a:lnTo>
                    <a:pt x="3084" y="313"/>
                  </a:lnTo>
                  <a:lnTo>
                    <a:pt x="3029" y="372"/>
                  </a:lnTo>
                  <a:lnTo>
                    <a:pt x="3029" y="372"/>
                  </a:lnTo>
                  <a:lnTo>
                    <a:pt x="3026" y="374"/>
                  </a:lnTo>
                  <a:lnTo>
                    <a:pt x="3022" y="376"/>
                  </a:lnTo>
                  <a:lnTo>
                    <a:pt x="3015" y="379"/>
                  </a:lnTo>
                  <a:lnTo>
                    <a:pt x="3008" y="379"/>
                  </a:lnTo>
                  <a:lnTo>
                    <a:pt x="3005" y="379"/>
                  </a:lnTo>
                  <a:lnTo>
                    <a:pt x="3001" y="378"/>
                  </a:lnTo>
                  <a:lnTo>
                    <a:pt x="3001" y="378"/>
                  </a:lnTo>
                  <a:lnTo>
                    <a:pt x="2989" y="371"/>
                  </a:lnTo>
                  <a:lnTo>
                    <a:pt x="2960" y="359"/>
                  </a:lnTo>
                  <a:lnTo>
                    <a:pt x="2960" y="359"/>
                  </a:lnTo>
                  <a:lnTo>
                    <a:pt x="2918" y="340"/>
                  </a:lnTo>
                  <a:lnTo>
                    <a:pt x="2918" y="340"/>
                  </a:lnTo>
                  <a:lnTo>
                    <a:pt x="2915" y="339"/>
                  </a:lnTo>
                  <a:lnTo>
                    <a:pt x="2912" y="337"/>
                  </a:lnTo>
                  <a:lnTo>
                    <a:pt x="2908" y="331"/>
                  </a:lnTo>
                  <a:lnTo>
                    <a:pt x="2905" y="324"/>
                  </a:lnTo>
                  <a:lnTo>
                    <a:pt x="2905" y="320"/>
                  </a:lnTo>
                  <a:lnTo>
                    <a:pt x="2905" y="316"/>
                  </a:lnTo>
                  <a:lnTo>
                    <a:pt x="2905" y="316"/>
                  </a:lnTo>
                  <a:lnTo>
                    <a:pt x="2912" y="236"/>
                  </a:lnTo>
                  <a:lnTo>
                    <a:pt x="2912" y="236"/>
                  </a:lnTo>
                  <a:lnTo>
                    <a:pt x="2917" y="155"/>
                  </a:lnTo>
                  <a:lnTo>
                    <a:pt x="2917" y="155"/>
                  </a:lnTo>
                  <a:lnTo>
                    <a:pt x="2917" y="152"/>
                  </a:lnTo>
                  <a:lnTo>
                    <a:pt x="2916" y="148"/>
                  </a:lnTo>
                  <a:lnTo>
                    <a:pt x="2913" y="140"/>
                  </a:lnTo>
                  <a:lnTo>
                    <a:pt x="2908" y="134"/>
                  </a:lnTo>
                  <a:lnTo>
                    <a:pt x="2904" y="132"/>
                  </a:lnTo>
                  <a:lnTo>
                    <a:pt x="2900" y="130"/>
                  </a:lnTo>
                  <a:lnTo>
                    <a:pt x="2900" y="130"/>
                  </a:lnTo>
                  <a:lnTo>
                    <a:pt x="2888" y="126"/>
                  </a:lnTo>
                  <a:lnTo>
                    <a:pt x="2862" y="116"/>
                  </a:lnTo>
                  <a:lnTo>
                    <a:pt x="2862" y="116"/>
                  </a:lnTo>
                  <a:lnTo>
                    <a:pt x="2822" y="104"/>
                  </a:lnTo>
                  <a:lnTo>
                    <a:pt x="2822" y="104"/>
                  </a:lnTo>
                  <a:lnTo>
                    <a:pt x="2819" y="102"/>
                  </a:lnTo>
                  <a:lnTo>
                    <a:pt x="2814" y="102"/>
                  </a:lnTo>
                  <a:lnTo>
                    <a:pt x="2806" y="104"/>
                  </a:lnTo>
                  <a:lnTo>
                    <a:pt x="2799" y="108"/>
                  </a:lnTo>
                  <a:lnTo>
                    <a:pt x="2797" y="110"/>
                  </a:lnTo>
                  <a:lnTo>
                    <a:pt x="2794" y="113"/>
                  </a:lnTo>
                  <a:lnTo>
                    <a:pt x="2794" y="113"/>
                  </a:lnTo>
                  <a:lnTo>
                    <a:pt x="2749" y="179"/>
                  </a:lnTo>
                  <a:lnTo>
                    <a:pt x="2749" y="179"/>
                  </a:lnTo>
                  <a:lnTo>
                    <a:pt x="2718" y="227"/>
                  </a:lnTo>
                  <a:lnTo>
                    <a:pt x="2705" y="248"/>
                  </a:lnTo>
                  <a:lnTo>
                    <a:pt x="2705" y="248"/>
                  </a:lnTo>
                  <a:lnTo>
                    <a:pt x="2703" y="251"/>
                  </a:lnTo>
                  <a:lnTo>
                    <a:pt x="2700" y="253"/>
                  </a:lnTo>
                  <a:lnTo>
                    <a:pt x="2693" y="257"/>
                  </a:lnTo>
                  <a:lnTo>
                    <a:pt x="2686" y="259"/>
                  </a:lnTo>
                  <a:lnTo>
                    <a:pt x="2682" y="259"/>
                  </a:lnTo>
                  <a:lnTo>
                    <a:pt x="2679" y="259"/>
                  </a:lnTo>
                  <a:lnTo>
                    <a:pt x="2679" y="259"/>
                  </a:lnTo>
                  <a:lnTo>
                    <a:pt x="2635" y="247"/>
                  </a:lnTo>
                  <a:lnTo>
                    <a:pt x="2635" y="247"/>
                  </a:lnTo>
                  <a:lnTo>
                    <a:pt x="2619" y="243"/>
                  </a:lnTo>
                  <a:lnTo>
                    <a:pt x="2604" y="240"/>
                  </a:lnTo>
                  <a:lnTo>
                    <a:pt x="2604" y="240"/>
                  </a:lnTo>
                  <a:lnTo>
                    <a:pt x="2591" y="237"/>
                  </a:lnTo>
                  <a:lnTo>
                    <a:pt x="2591" y="237"/>
                  </a:lnTo>
                  <a:lnTo>
                    <a:pt x="2587" y="236"/>
                  </a:lnTo>
                  <a:lnTo>
                    <a:pt x="2584" y="234"/>
                  </a:lnTo>
                  <a:lnTo>
                    <a:pt x="2579" y="230"/>
                  </a:lnTo>
                  <a:lnTo>
                    <a:pt x="2575" y="222"/>
                  </a:lnTo>
                  <a:lnTo>
                    <a:pt x="2574" y="219"/>
                  </a:lnTo>
                  <a:lnTo>
                    <a:pt x="2573" y="215"/>
                  </a:lnTo>
                  <a:lnTo>
                    <a:pt x="2573" y="215"/>
                  </a:lnTo>
                  <a:lnTo>
                    <a:pt x="2566" y="134"/>
                  </a:lnTo>
                  <a:lnTo>
                    <a:pt x="2566" y="134"/>
                  </a:lnTo>
                  <a:lnTo>
                    <a:pt x="2557" y="53"/>
                  </a:lnTo>
                  <a:lnTo>
                    <a:pt x="2557" y="53"/>
                  </a:lnTo>
                  <a:lnTo>
                    <a:pt x="2556" y="50"/>
                  </a:lnTo>
                  <a:lnTo>
                    <a:pt x="2555" y="46"/>
                  </a:lnTo>
                  <a:lnTo>
                    <a:pt x="2550" y="40"/>
                  </a:lnTo>
                  <a:lnTo>
                    <a:pt x="2544" y="35"/>
                  </a:lnTo>
                  <a:lnTo>
                    <a:pt x="2541" y="34"/>
                  </a:lnTo>
                  <a:lnTo>
                    <a:pt x="2537" y="33"/>
                  </a:lnTo>
                  <a:lnTo>
                    <a:pt x="2498" y="27"/>
                  </a:lnTo>
                  <a:lnTo>
                    <a:pt x="2455" y="19"/>
                  </a:lnTo>
                  <a:lnTo>
                    <a:pt x="2455" y="19"/>
                  </a:lnTo>
                  <a:lnTo>
                    <a:pt x="2451" y="19"/>
                  </a:lnTo>
                  <a:lnTo>
                    <a:pt x="2447" y="19"/>
                  </a:lnTo>
                  <a:lnTo>
                    <a:pt x="2439" y="23"/>
                  </a:lnTo>
                  <a:lnTo>
                    <a:pt x="2433" y="28"/>
                  </a:lnTo>
                  <a:lnTo>
                    <a:pt x="2431" y="31"/>
                  </a:lnTo>
                  <a:lnTo>
                    <a:pt x="2429" y="34"/>
                  </a:lnTo>
                  <a:lnTo>
                    <a:pt x="2429" y="34"/>
                  </a:lnTo>
                  <a:lnTo>
                    <a:pt x="2396" y="109"/>
                  </a:lnTo>
                  <a:lnTo>
                    <a:pt x="2396" y="109"/>
                  </a:lnTo>
                  <a:lnTo>
                    <a:pt x="2364" y="182"/>
                  </a:lnTo>
                  <a:lnTo>
                    <a:pt x="2364" y="182"/>
                  </a:lnTo>
                  <a:lnTo>
                    <a:pt x="2362" y="187"/>
                  </a:lnTo>
                  <a:lnTo>
                    <a:pt x="2360" y="190"/>
                  </a:lnTo>
                  <a:lnTo>
                    <a:pt x="2355" y="194"/>
                  </a:lnTo>
                  <a:lnTo>
                    <a:pt x="2348" y="197"/>
                  </a:lnTo>
                  <a:lnTo>
                    <a:pt x="2345" y="198"/>
                  </a:lnTo>
                  <a:lnTo>
                    <a:pt x="2341" y="198"/>
                  </a:lnTo>
                  <a:lnTo>
                    <a:pt x="2341" y="198"/>
                  </a:lnTo>
                  <a:lnTo>
                    <a:pt x="2327" y="196"/>
                  </a:lnTo>
                  <a:lnTo>
                    <a:pt x="2327" y="196"/>
                  </a:lnTo>
                  <a:lnTo>
                    <a:pt x="2296" y="195"/>
                  </a:lnTo>
                  <a:lnTo>
                    <a:pt x="2296" y="195"/>
                  </a:lnTo>
                  <a:lnTo>
                    <a:pt x="2250" y="192"/>
                  </a:lnTo>
                  <a:lnTo>
                    <a:pt x="2250" y="192"/>
                  </a:lnTo>
                  <a:lnTo>
                    <a:pt x="2247" y="191"/>
                  </a:lnTo>
                  <a:lnTo>
                    <a:pt x="2244" y="190"/>
                  </a:lnTo>
                  <a:lnTo>
                    <a:pt x="2237" y="186"/>
                  </a:lnTo>
                  <a:lnTo>
                    <a:pt x="2232" y="180"/>
                  </a:lnTo>
                  <a:lnTo>
                    <a:pt x="2229" y="173"/>
                  </a:lnTo>
                  <a:lnTo>
                    <a:pt x="2229" y="173"/>
                  </a:lnTo>
                  <a:lnTo>
                    <a:pt x="2208" y="95"/>
                  </a:lnTo>
                  <a:lnTo>
                    <a:pt x="2208" y="95"/>
                  </a:lnTo>
                  <a:lnTo>
                    <a:pt x="2185" y="17"/>
                  </a:lnTo>
                  <a:lnTo>
                    <a:pt x="2185" y="17"/>
                  </a:lnTo>
                  <a:lnTo>
                    <a:pt x="2184" y="14"/>
                  </a:lnTo>
                  <a:lnTo>
                    <a:pt x="2182" y="11"/>
                  </a:lnTo>
                  <a:lnTo>
                    <a:pt x="2176" y="5"/>
                  </a:lnTo>
                  <a:lnTo>
                    <a:pt x="2170" y="2"/>
                  </a:lnTo>
                  <a:lnTo>
                    <a:pt x="2166" y="1"/>
                  </a:lnTo>
                  <a:lnTo>
                    <a:pt x="2162" y="0"/>
                  </a:lnTo>
                  <a:lnTo>
                    <a:pt x="2162" y="0"/>
                  </a:lnTo>
                  <a:lnTo>
                    <a:pt x="2121" y="0"/>
                  </a:lnTo>
                  <a:lnTo>
                    <a:pt x="2121" y="0"/>
                  </a:lnTo>
                  <a:lnTo>
                    <a:pt x="2079" y="2"/>
                  </a:lnTo>
                  <a:lnTo>
                    <a:pt x="2079" y="2"/>
                  </a:lnTo>
                  <a:lnTo>
                    <a:pt x="2074" y="2"/>
                  </a:lnTo>
                  <a:lnTo>
                    <a:pt x="2071" y="3"/>
                  </a:lnTo>
                  <a:lnTo>
                    <a:pt x="2064" y="7"/>
                  </a:lnTo>
                  <a:lnTo>
                    <a:pt x="2059" y="13"/>
                  </a:lnTo>
                  <a:lnTo>
                    <a:pt x="2057" y="16"/>
                  </a:lnTo>
                  <a:lnTo>
                    <a:pt x="2056" y="19"/>
                  </a:lnTo>
                  <a:lnTo>
                    <a:pt x="2056" y="19"/>
                  </a:lnTo>
                  <a:lnTo>
                    <a:pt x="2035" y="98"/>
                  </a:lnTo>
                  <a:lnTo>
                    <a:pt x="2035" y="98"/>
                  </a:lnTo>
                  <a:lnTo>
                    <a:pt x="2018" y="177"/>
                  </a:lnTo>
                  <a:lnTo>
                    <a:pt x="2018" y="177"/>
                  </a:lnTo>
                  <a:lnTo>
                    <a:pt x="2015" y="184"/>
                  </a:lnTo>
                  <a:lnTo>
                    <a:pt x="2010" y="190"/>
                  </a:lnTo>
                  <a:lnTo>
                    <a:pt x="2004" y="195"/>
                  </a:lnTo>
                  <a:lnTo>
                    <a:pt x="2001" y="196"/>
                  </a:lnTo>
                  <a:lnTo>
                    <a:pt x="1998" y="197"/>
                  </a:lnTo>
                  <a:lnTo>
                    <a:pt x="1998" y="197"/>
                  </a:lnTo>
                  <a:lnTo>
                    <a:pt x="1951" y="201"/>
                  </a:lnTo>
                  <a:lnTo>
                    <a:pt x="1951" y="201"/>
                  </a:lnTo>
                  <a:lnTo>
                    <a:pt x="1921" y="204"/>
                  </a:lnTo>
                  <a:lnTo>
                    <a:pt x="1906" y="206"/>
                  </a:lnTo>
                  <a:lnTo>
                    <a:pt x="1906" y="206"/>
                  </a:lnTo>
                  <a:lnTo>
                    <a:pt x="1903" y="206"/>
                  </a:lnTo>
                  <a:lnTo>
                    <a:pt x="1899" y="205"/>
                  </a:lnTo>
                  <a:lnTo>
                    <a:pt x="1893" y="203"/>
                  </a:lnTo>
                  <a:lnTo>
                    <a:pt x="1887" y="198"/>
                  </a:lnTo>
                  <a:lnTo>
                    <a:pt x="1885" y="195"/>
                  </a:lnTo>
                  <a:lnTo>
                    <a:pt x="1883" y="192"/>
                  </a:lnTo>
                  <a:lnTo>
                    <a:pt x="1883" y="192"/>
                  </a:lnTo>
                  <a:lnTo>
                    <a:pt x="1849" y="118"/>
                  </a:lnTo>
                  <a:lnTo>
                    <a:pt x="1849" y="118"/>
                  </a:lnTo>
                  <a:lnTo>
                    <a:pt x="1813" y="45"/>
                  </a:lnTo>
                  <a:lnTo>
                    <a:pt x="1813" y="45"/>
                  </a:lnTo>
                  <a:lnTo>
                    <a:pt x="1811" y="42"/>
                  </a:lnTo>
                  <a:lnTo>
                    <a:pt x="1808" y="39"/>
                  </a:lnTo>
                  <a:lnTo>
                    <a:pt x="1802" y="35"/>
                  </a:lnTo>
                  <a:lnTo>
                    <a:pt x="1795" y="32"/>
                  </a:lnTo>
                  <a:lnTo>
                    <a:pt x="1791" y="32"/>
                  </a:lnTo>
                  <a:lnTo>
                    <a:pt x="1786" y="32"/>
                  </a:lnTo>
                  <a:lnTo>
                    <a:pt x="1747" y="40"/>
                  </a:lnTo>
                  <a:lnTo>
                    <a:pt x="1705" y="48"/>
                  </a:lnTo>
                  <a:lnTo>
                    <a:pt x="1705" y="48"/>
                  </a:lnTo>
                  <a:lnTo>
                    <a:pt x="1701" y="49"/>
                  </a:lnTo>
                  <a:lnTo>
                    <a:pt x="1698" y="51"/>
                  </a:lnTo>
                  <a:lnTo>
                    <a:pt x="1692" y="55"/>
                  </a:lnTo>
                  <a:lnTo>
                    <a:pt x="1687" y="63"/>
                  </a:lnTo>
                  <a:lnTo>
                    <a:pt x="1686" y="66"/>
                  </a:lnTo>
                  <a:lnTo>
                    <a:pt x="1686" y="70"/>
                  </a:lnTo>
                  <a:lnTo>
                    <a:pt x="1686" y="70"/>
                  </a:lnTo>
                  <a:lnTo>
                    <a:pt x="1680" y="151"/>
                  </a:lnTo>
                  <a:lnTo>
                    <a:pt x="1680" y="151"/>
                  </a:lnTo>
                  <a:lnTo>
                    <a:pt x="1676" y="232"/>
                  </a:lnTo>
                  <a:lnTo>
                    <a:pt x="1676" y="232"/>
                  </a:lnTo>
                  <a:lnTo>
                    <a:pt x="1675" y="236"/>
                  </a:lnTo>
                  <a:lnTo>
                    <a:pt x="1674" y="239"/>
                  </a:lnTo>
                  <a:lnTo>
                    <a:pt x="1671" y="246"/>
                  </a:lnTo>
                  <a:lnTo>
                    <a:pt x="1665" y="251"/>
                  </a:lnTo>
                  <a:lnTo>
                    <a:pt x="1662" y="253"/>
                  </a:lnTo>
                  <a:lnTo>
                    <a:pt x="1658" y="254"/>
                  </a:lnTo>
                  <a:lnTo>
                    <a:pt x="1658" y="254"/>
                  </a:lnTo>
                  <a:lnTo>
                    <a:pt x="1645" y="257"/>
                  </a:lnTo>
                  <a:lnTo>
                    <a:pt x="1631" y="261"/>
                  </a:lnTo>
                  <a:lnTo>
                    <a:pt x="1614" y="265"/>
                  </a:lnTo>
                  <a:lnTo>
                    <a:pt x="1614" y="265"/>
                  </a:lnTo>
                  <a:lnTo>
                    <a:pt x="1571" y="279"/>
                  </a:lnTo>
                  <a:lnTo>
                    <a:pt x="1571" y="279"/>
                  </a:lnTo>
                  <a:lnTo>
                    <a:pt x="1567" y="280"/>
                  </a:lnTo>
                  <a:lnTo>
                    <a:pt x="1564" y="280"/>
                  </a:lnTo>
                  <a:lnTo>
                    <a:pt x="1557" y="278"/>
                  </a:lnTo>
                  <a:lnTo>
                    <a:pt x="1550" y="275"/>
                  </a:lnTo>
                  <a:lnTo>
                    <a:pt x="1548" y="272"/>
                  </a:lnTo>
                  <a:lnTo>
                    <a:pt x="1545" y="270"/>
                  </a:lnTo>
                  <a:lnTo>
                    <a:pt x="1545" y="270"/>
                  </a:lnTo>
                  <a:lnTo>
                    <a:pt x="1530" y="248"/>
                  </a:lnTo>
                  <a:lnTo>
                    <a:pt x="1498" y="203"/>
                  </a:lnTo>
                  <a:lnTo>
                    <a:pt x="1498" y="203"/>
                  </a:lnTo>
                  <a:lnTo>
                    <a:pt x="1450" y="137"/>
                  </a:lnTo>
                  <a:lnTo>
                    <a:pt x="1450" y="137"/>
                  </a:lnTo>
                  <a:lnTo>
                    <a:pt x="1448" y="134"/>
                  </a:lnTo>
                  <a:lnTo>
                    <a:pt x="1445" y="132"/>
                  </a:lnTo>
                  <a:lnTo>
                    <a:pt x="1438" y="129"/>
                  </a:lnTo>
                  <a:lnTo>
                    <a:pt x="1431" y="128"/>
                  </a:lnTo>
                  <a:lnTo>
                    <a:pt x="1427" y="128"/>
                  </a:lnTo>
                  <a:lnTo>
                    <a:pt x="1423" y="129"/>
                  </a:lnTo>
                  <a:lnTo>
                    <a:pt x="1423" y="129"/>
                  </a:lnTo>
                  <a:lnTo>
                    <a:pt x="1384" y="143"/>
                  </a:lnTo>
                  <a:lnTo>
                    <a:pt x="1384" y="143"/>
                  </a:lnTo>
                  <a:lnTo>
                    <a:pt x="1345" y="159"/>
                  </a:lnTo>
                  <a:lnTo>
                    <a:pt x="1345" y="159"/>
                  </a:lnTo>
                  <a:lnTo>
                    <a:pt x="1342" y="161"/>
                  </a:lnTo>
                  <a:lnTo>
                    <a:pt x="1339" y="163"/>
                  </a:lnTo>
                  <a:lnTo>
                    <a:pt x="1333" y="169"/>
                  </a:lnTo>
                  <a:lnTo>
                    <a:pt x="1330" y="176"/>
                  </a:lnTo>
                  <a:lnTo>
                    <a:pt x="1329" y="180"/>
                  </a:lnTo>
                  <a:lnTo>
                    <a:pt x="1329" y="184"/>
                  </a:lnTo>
                  <a:lnTo>
                    <a:pt x="1329" y="184"/>
                  </a:lnTo>
                  <a:lnTo>
                    <a:pt x="1338" y="264"/>
                  </a:lnTo>
                  <a:lnTo>
                    <a:pt x="1338" y="264"/>
                  </a:lnTo>
                  <a:lnTo>
                    <a:pt x="1345" y="320"/>
                  </a:lnTo>
                  <a:lnTo>
                    <a:pt x="1348" y="344"/>
                  </a:lnTo>
                  <a:lnTo>
                    <a:pt x="1348" y="344"/>
                  </a:lnTo>
                  <a:lnTo>
                    <a:pt x="1348" y="348"/>
                  </a:lnTo>
                  <a:lnTo>
                    <a:pt x="1348" y="353"/>
                  </a:lnTo>
                  <a:lnTo>
                    <a:pt x="1346" y="360"/>
                  </a:lnTo>
                  <a:lnTo>
                    <a:pt x="1342" y="366"/>
                  </a:lnTo>
                  <a:lnTo>
                    <a:pt x="1339" y="368"/>
                  </a:lnTo>
                  <a:lnTo>
                    <a:pt x="1335" y="370"/>
                  </a:lnTo>
                  <a:lnTo>
                    <a:pt x="1335" y="370"/>
                  </a:lnTo>
                  <a:lnTo>
                    <a:pt x="1294" y="389"/>
                  </a:lnTo>
                  <a:lnTo>
                    <a:pt x="1294" y="389"/>
                  </a:lnTo>
                  <a:lnTo>
                    <a:pt x="1266" y="403"/>
                  </a:lnTo>
                  <a:lnTo>
                    <a:pt x="1253" y="410"/>
                  </a:lnTo>
                  <a:lnTo>
                    <a:pt x="1253" y="410"/>
                  </a:lnTo>
                  <a:lnTo>
                    <a:pt x="1250" y="411"/>
                  </a:lnTo>
                  <a:lnTo>
                    <a:pt x="1246" y="412"/>
                  </a:lnTo>
                  <a:lnTo>
                    <a:pt x="1239" y="412"/>
                  </a:lnTo>
                  <a:lnTo>
                    <a:pt x="1232" y="409"/>
                  </a:lnTo>
                  <a:lnTo>
                    <a:pt x="1229" y="407"/>
                  </a:lnTo>
                  <a:lnTo>
                    <a:pt x="1226" y="405"/>
                  </a:lnTo>
                  <a:lnTo>
                    <a:pt x="1226" y="405"/>
                  </a:lnTo>
                  <a:lnTo>
                    <a:pt x="1169" y="347"/>
                  </a:lnTo>
                  <a:lnTo>
                    <a:pt x="1169" y="347"/>
                  </a:lnTo>
                  <a:lnTo>
                    <a:pt x="1110" y="291"/>
                  </a:lnTo>
                  <a:lnTo>
                    <a:pt x="1110" y="291"/>
                  </a:lnTo>
                  <a:lnTo>
                    <a:pt x="1107" y="289"/>
                  </a:lnTo>
                  <a:lnTo>
                    <a:pt x="1104" y="287"/>
                  </a:lnTo>
                  <a:lnTo>
                    <a:pt x="1096" y="285"/>
                  </a:lnTo>
                  <a:lnTo>
                    <a:pt x="1088" y="285"/>
                  </a:lnTo>
                  <a:lnTo>
                    <a:pt x="1084" y="286"/>
                  </a:lnTo>
                  <a:lnTo>
                    <a:pt x="1081" y="288"/>
                  </a:lnTo>
                  <a:lnTo>
                    <a:pt x="1047" y="308"/>
                  </a:lnTo>
                  <a:lnTo>
                    <a:pt x="1010" y="331"/>
                  </a:lnTo>
                  <a:lnTo>
                    <a:pt x="1010" y="331"/>
                  </a:lnTo>
                  <a:lnTo>
                    <a:pt x="1006" y="333"/>
                  </a:lnTo>
                  <a:lnTo>
                    <a:pt x="1004" y="336"/>
                  </a:lnTo>
                  <a:lnTo>
                    <a:pt x="1000" y="343"/>
                  </a:lnTo>
                  <a:lnTo>
                    <a:pt x="998" y="351"/>
                  </a:lnTo>
                  <a:lnTo>
                    <a:pt x="998" y="355"/>
                  </a:lnTo>
                  <a:lnTo>
                    <a:pt x="999" y="359"/>
                  </a:lnTo>
                  <a:lnTo>
                    <a:pt x="999" y="359"/>
                  </a:lnTo>
                  <a:lnTo>
                    <a:pt x="1022" y="437"/>
                  </a:lnTo>
                  <a:lnTo>
                    <a:pt x="1022" y="437"/>
                  </a:lnTo>
                  <a:lnTo>
                    <a:pt x="1045" y="513"/>
                  </a:lnTo>
                  <a:lnTo>
                    <a:pt x="1045" y="513"/>
                  </a:lnTo>
                  <a:lnTo>
                    <a:pt x="1046" y="518"/>
                  </a:lnTo>
                  <a:lnTo>
                    <a:pt x="1046" y="522"/>
                  </a:lnTo>
                  <a:lnTo>
                    <a:pt x="1045" y="529"/>
                  </a:lnTo>
                  <a:lnTo>
                    <a:pt x="1042" y="535"/>
                  </a:lnTo>
                  <a:lnTo>
                    <a:pt x="1040" y="538"/>
                  </a:lnTo>
                  <a:lnTo>
                    <a:pt x="1037" y="540"/>
                  </a:lnTo>
                  <a:lnTo>
                    <a:pt x="1037" y="540"/>
                  </a:lnTo>
                  <a:lnTo>
                    <a:pt x="1025" y="548"/>
                  </a:lnTo>
                  <a:lnTo>
                    <a:pt x="1025" y="548"/>
                  </a:lnTo>
                  <a:lnTo>
                    <a:pt x="1000" y="567"/>
                  </a:lnTo>
                  <a:lnTo>
                    <a:pt x="1000" y="567"/>
                  </a:lnTo>
                  <a:lnTo>
                    <a:pt x="963" y="594"/>
                  </a:lnTo>
                  <a:lnTo>
                    <a:pt x="963" y="594"/>
                  </a:lnTo>
                  <a:lnTo>
                    <a:pt x="960" y="595"/>
                  </a:lnTo>
                  <a:lnTo>
                    <a:pt x="957" y="596"/>
                  </a:lnTo>
                  <a:lnTo>
                    <a:pt x="950" y="598"/>
                  </a:lnTo>
                  <a:lnTo>
                    <a:pt x="942" y="596"/>
                  </a:lnTo>
                  <a:lnTo>
                    <a:pt x="939" y="595"/>
                  </a:lnTo>
                  <a:lnTo>
                    <a:pt x="936" y="593"/>
                  </a:lnTo>
                  <a:lnTo>
                    <a:pt x="936" y="593"/>
                  </a:lnTo>
                  <a:lnTo>
                    <a:pt x="869" y="547"/>
                  </a:lnTo>
                  <a:lnTo>
                    <a:pt x="869" y="547"/>
                  </a:lnTo>
                  <a:lnTo>
                    <a:pt x="801" y="502"/>
                  </a:lnTo>
                  <a:lnTo>
                    <a:pt x="801" y="502"/>
                  </a:lnTo>
                  <a:lnTo>
                    <a:pt x="798" y="500"/>
                  </a:lnTo>
                  <a:lnTo>
                    <a:pt x="795" y="499"/>
                  </a:lnTo>
                  <a:lnTo>
                    <a:pt x="787" y="499"/>
                  </a:lnTo>
                  <a:lnTo>
                    <a:pt x="779" y="500"/>
                  </a:lnTo>
                  <a:lnTo>
                    <a:pt x="776" y="502"/>
                  </a:lnTo>
                  <a:lnTo>
                    <a:pt x="773" y="504"/>
                  </a:lnTo>
                  <a:lnTo>
                    <a:pt x="773" y="504"/>
                  </a:lnTo>
                  <a:lnTo>
                    <a:pt x="763" y="512"/>
                  </a:lnTo>
                  <a:lnTo>
                    <a:pt x="741" y="531"/>
                  </a:lnTo>
                  <a:lnTo>
                    <a:pt x="741" y="531"/>
                  </a:lnTo>
                  <a:lnTo>
                    <a:pt x="710" y="559"/>
                  </a:lnTo>
                  <a:lnTo>
                    <a:pt x="710" y="559"/>
                  </a:lnTo>
                  <a:lnTo>
                    <a:pt x="707" y="562"/>
                  </a:lnTo>
                  <a:lnTo>
                    <a:pt x="705" y="565"/>
                  </a:lnTo>
                  <a:lnTo>
                    <a:pt x="703" y="572"/>
                  </a:lnTo>
                  <a:lnTo>
                    <a:pt x="702" y="580"/>
                  </a:lnTo>
                  <a:lnTo>
                    <a:pt x="703" y="584"/>
                  </a:lnTo>
                  <a:lnTo>
                    <a:pt x="704" y="587"/>
                  </a:lnTo>
                  <a:lnTo>
                    <a:pt x="704" y="587"/>
                  </a:lnTo>
                  <a:lnTo>
                    <a:pt x="714" y="610"/>
                  </a:lnTo>
                  <a:lnTo>
                    <a:pt x="740" y="660"/>
                  </a:lnTo>
                  <a:lnTo>
                    <a:pt x="740" y="660"/>
                  </a:lnTo>
                  <a:lnTo>
                    <a:pt x="777" y="733"/>
                  </a:lnTo>
                  <a:lnTo>
                    <a:pt x="777" y="733"/>
                  </a:lnTo>
                  <a:lnTo>
                    <a:pt x="778" y="736"/>
                  </a:lnTo>
                  <a:lnTo>
                    <a:pt x="779" y="740"/>
                  </a:lnTo>
                  <a:lnTo>
                    <a:pt x="779" y="747"/>
                  </a:lnTo>
                  <a:lnTo>
                    <a:pt x="777" y="754"/>
                  </a:lnTo>
                  <a:lnTo>
                    <a:pt x="776" y="757"/>
                  </a:lnTo>
                  <a:lnTo>
                    <a:pt x="773" y="760"/>
                  </a:lnTo>
                  <a:lnTo>
                    <a:pt x="773" y="760"/>
                  </a:lnTo>
                  <a:lnTo>
                    <a:pt x="741" y="792"/>
                  </a:lnTo>
                  <a:lnTo>
                    <a:pt x="741" y="792"/>
                  </a:lnTo>
                  <a:lnTo>
                    <a:pt x="710" y="826"/>
                  </a:lnTo>
                  <a:lnTo>
                    <a:pt x="710" y="826"/>
                  </a:lnTo>
                  <a:lnTo>
                    <a:pt x="707" y="828"/>
                  </a:lnTo>
                  <a:lnTo>
                    <a:pt x="704" y="830"/>
                  </a:lnTo>
                  <a:lnTo>
                    <a:pt x="697" y="832"/>
                  </a:lnTo>
                  <a:lnTo>
                    <a:pt x="690" y="832"/>
                  </a:lnTo>
                  <a:lnTo>
                    <a:pt x="686" y="831"/>
                  </a:lnTo>
                  <a:lnTo>
                    <a:pt x="683" y="830"/>
                  </a:lnTo>
                  <a:lnTo>
                    <a:pt x="683" y="830"/>
                  </a:lnTo>
                  <a:lnTo>
                    <a:pt x="609" y="795"/>
                  </a:lnTo>
                  <a:lnTo>
                    <a:pt x="609" y="795"/>
                  </a:lnTo>
                  <a:lnTo>
                    <a:pt x="535" y="764"/>
                  </a:lnTo>
                  <a:lnTo>
                    <a:pt x="535" y="764"/>
                  </a:lnTo>
                  <a:lnTo>
                    <a:pt x="531" y="763"/>
                  </a:lnTo>
                  <a:lnTo>
                    <a:pt x="527" y="762"/>
                  </a:lnTo>
                  <a:lnTo>
                    <a:pt x="520" y="763"/>
                  </a:lnTo>
                  <a:lnTo>
                    <a:pt x="512" y="766"/>
                  </a:lnTo>
                  <a:lnTo>
                    <a:pt x="509" y="768"/>
                  </a:lnTo>
                  <a:lnTo>
                    <a:pt x="506" y="771"/>
                  </a:lnTo>
                  <a:lnTo>
                    <a:pt x="481" y="800"/>
                  </a:lnTo>
                  <a:lnTo>
                    <a:pt x="481" y="800"/>
                  </a:lnTo>
                  <a:lnTo>
                    <a:pt x="467" y="818"/>
                  </a:lnTo>
                  <a:lnTo>
                    <a:pt x="467" y="818"/>
                  </a:lnTo>
                  <a:lnTo>
                    <a:pt x="454" y="835"/>
                  </a:lnTo>
                  <a:lnTo>
                    <a:pt x="454" y="835"/>
                  </a:lnTo>
                  <a:lnTo>
                    <a:pt x="452" y="838"/>
                  </a:lnTo>
                  <a:lnTo>
                    <a:pt x="451" y="841"/>
                  </a:lnTo>
                  <a:lnTo>
                    <a:pt x="449" y="850"/>
                  </a:lnTo>
                  <a:lnTo>
                    <a:pt x="450" y="857"/>
                  </a:lnTo>
                  <a:lnTo>
                    <a:pt x="451" y="861"/>
                  </a:lnTo>
                  <a:lnTo>
                    <a:pt x="453" y="864"/>
                  </a:lnTo>
                  <a:lnTo>
                    <a:pt x="453" y="864"/>
                  </a:lnTo>
                  <a:lnTo>
                    <a:pt x="501" y="930"/>
                  </a:lnTo>
                  <a:lnTo>
                    <a:pt x="501" y="930"/>
                  </a:lnTo>
                  <a:lnTo>
                    <a:pt x="549" y="994"/>
                  </a:lnTo>
                  <a:lnTo>
                    <a:pt x="549" y="994"/>
                  </a:lnTo>
                  <a:lnTo>
                    <a:pt x="552" y="1000"/>
                  </a:lnTo>
                  <a:lnTo>
                    <a:pt x="554" y="1009"/>
                  </a:lnTo>
                  <a:lnTo>
                    <a:pt x="553" y="1016"/>
                  </a:lnTo>
                  <a:lnTo>
                    <a:pt x="552" y="1019"/>
                  </a:lnTo>
                  <a:lnTo>
                    <a:pt x="550" y="1022"/>
                  </a:lnTo>
                  <a:lnTo>
                    <a:pt x="550" y="1022"/>
                  </a:lnTo>
                  <a:lnTo>
                    <a:pt x="525" y="1060"/>
                  </a:lnTo>
                  <a:lnTo>
                    <a:pt x="525" y="1060"/>
                  </a:lnTo>
                  <a:lnTo>
                    <a:pt x="507" y="1085"/>
                  </a:lnTo>
                  <a:lnTo>
                    <a:pt x="507" y="1085"/>
                  </a:lnTo>
                  <a:lnTo>
                    <a:pt x="499" y="1098"/>
                  </a:lnTo>
                  <a:lnTo>
                    <a:pt x="499" y="1098"/>
                  </a:lnTo>
                  <a:lnTo>
                    <a:pt x="497" y="1101"/>
                  </a:lnTo>
                  <a:lnTo>
                    <a:pt x="495" y="1103"/>
                  </a:lnTo>
                  <a:lnTo>
                    <a:pt x="489" y="1107"/>
                  </a:lnTo>
                  <a:lnTo>
                    <a:pt x="481" y="1108"/>
                  </a:lnTo>
                  <a:lnTo>
                    <a:pt x="478" y="1108"/>
                  </a:lnTo>
                  <a:lnTo>
                    <a:pt x="474" y="1107"/>
                  </a:lnTo>
                  <a:lnTo>
                    <a:pt x="474" y="1107"/>
                  </a:lnTo>
                  <a:lnTo>
                    <a:pt x="396" y="1086"/>
                  </a:lnTo>
                  <a:lnTo>
                    <a:pt x="396" y="1086"/>
                  </a:lnTo>
                  <a:lnTo>
                    <a:pt x="317" y="1067"/>
                  </a:lnTo>
                  <a:lnTo>
                    <a:pt x="317" y="1067"/>
                  </a:lnTo>
                  <a:lnTo>
                    <a:pt x="313" y="1066"/>
                  </a:lnTo>
                  <a:lnTo>
                    <a:pt x="308" y="1066"/>
                  </a:lnTo>
                  <a:lnTo>
                    <a:pt x="301" y="1068"/>
                  </a:lnTo>
                  <a:lnTo>
                    <a:pt x="294" y="1072"/>
                  </a:lnTo>
                  <a:lnTo>
                    <a:pt x="292" y="1075"/>
                  </a:lnTo>
                  <a:lnTo>
                    <a:pt x="289" y="1078"/>
                  </a:lnTo>
                  <a:lnTo>
                    <a:pt x="249" y="1151"/>
                  </a:lnTo>
                  <a:lnTo>
                    <a:pt x="249" y="1151"/>
                  </a:lnTo>
                  <a:lnTo>
                    <a:pt x="248" y="1154"/>
                  </a:lnTo>
                  <a:lnTo>
                    <a:pt x="247" y="1158"/>
                  </a:lnTo>
                  <a:lnTo>
                    <a:pt x="247" y="1166"/>
                  </a:lnTo>
                  <a:lnTo>
                    <a:pt x="249" y="1174"/>
                  </a:lnTo>
                  <a:lnTo>
                    <a:pt x="251" y="1177"/>
                  </a:lnTo>
                  <a:lnTo>
                    <a:pt x="253" y="1180"/>
                  </a:lnTo>
                  <a:lnTo>
                    <a:pt x="253" y="1180"/>
                  </a:lnTo>
                  <a:lnTo>
                    <a:pt x="312" y="1236"/>
                  </a:lnTo>
                  <a:lnTo>
                    <a:pt x="312" y="1236"/>
                  </a:lnTo>
                  <a:lnTo>
                    <a:pt x="371" y="1291"/>
                  </a:lnTo>
                  <a:lnTo>
                    <a:pt x="371" y="1291"/>
                  </a:lnTo>
                  <a:lnTo>
                    <a:pt x="374" y="1294"/>
                  </a:lnTo>
                  <a:lnTo>
                    <a:pt x="376" y="1298"/>
                  </a:lnTo>
                  <a:lnTo>
                    <a:pt x="378" y="1305"/>
                  </a:lnTo>
                  <a:lnTo>
                    <a:pt x="379" y="1312"/>
                  </a:lnTo>
                  <a:lnTo>
                    <a:pt x="378" y="1315"/>
                  </a:lnTo>
                  <a:lnTo>
                    <a:pt x="377" y="1319"/>
                  </a:lnTo>
                  <a:lnTo>
                    <a:pt x="377" y="1319"/>
                  </a:lnTo>
                  <a:lnTo>
                    <a:pt x="371" y="1331"/>
                  </a:lnTo>
                  <a:lnTo>
                    <a:pt x="359" y="1360"/>
                  </a:lnTo>
                  <a:lnTo>
                    <a:pt x="359" y="1360"/>
                  </a:lnTo>
                  <a:lnTo>
                    <a:pt x="340" y="1402"/>
                  </a:lnTo>
                  <a:lnTo>
                    <a:pt x="340" y="1402"/>
                  </a:lnTo>
                  <a:lnTo>
                    <a:pt x="338" y="1405"/>
                  </a:lnTo>
                  <a:lnTo>
                    <a:pt x="336" y="1408"/>
                  </a:lnTo>
                  <a:lnTo>
                    <a:pt x="330" y="1412"/>
                  </a:lnTo>
                  <a:lnTo>
                    <a:pt x="323" y="1415"/>
                  </a:lnTo>
                  <a:lnTo>
                    <a:pt x="320" y="1415"/>
                  </a:lnTo>
                  <a:lnTo>
                    <a:pt x="316" y="1415"/>
                  </a:lnTo>
                  <a:lnTo>
                    <a:pt x="316" y="1415"/>
                  </a:lnTo>
                  <a:lnTo>
                    <a:pt x="236" y="1408"/>
                  </a:lnTo>
                  <a:lnTo>
                    <a:pt x="236" y="1408"/>
                  </a:lnTo>
                  <a:lnTo>
                    <a:pt x="155" y="1403"/>
                  </a:lnTo>
                  <a:lnTo>
                    <a:pt x="155" y="1403"/>
                  </a:lnTo>
                  <a:lnTo>
                    <a:pt x="151" y="1403"/>
                  </a:lnTo>
                  <a:lnTo>
                    <a:pt x="148" y="1404"/>
                  </a:lnTo>
                  <a:lnTo>
                    <a:pt x="140" y="1407"/>
                  </a:lnTo>
                  <a:lnTo>
                    <a:pt x="134" y="1412"/>
                  </a:lnTo>
                  <a:lnTo>
                    <a:pt x="132" y="1416"/>
                  </a:lnTo>
                  <a:lnTo>
                    <a:pt x="130" y="1420"/>
                  </a:lnTo>
                  <a:lnTo>
                    <a:pt x="117" y="1456"/>
                  </a:lnTo>
                  <a:lnTo>
                    <a:pt x="104" y="1498"/>
                  </a:lnTo>
                  <a:lnTo>
                    <a:pt x="104" y="1498"/>
                  </a:lnTo>
                  <a:lnTo>
                    <a:pt x="102" y="1501"/>
                  </a:lnTo>
                  <a:lnTo>
                    <a:pt x="102" y="1506"/>
                  </a:lnTo>
                  <a:lnTo>
                    <a:pt x="104" y="1514"/>
                  </a:lnTo>
                  <a:lnTo>
                    <a:pt x="107" y="1521"/>
                  </a:lnTo>
                  <a:lnTo>
                    <a:pt x="110" y="1523"/>
                  </a:lnTo>
                  <a:lnTo>
                    <a:pt x="113" y="1526"/>
                  </a:lnTo>
                  <a:lnTo>
                    <a:pt x="113" y="1526"/>
                  </a:lnTo>
                  <a:lnTo>
                    <a:pt x="179" y="1571"/>
                  </a:lnTo>
                  <a:lnTo>
                    <a:pt x="179" y="1571"/>
                  </a:lnTo>
                  <a:lnTo>
                    <a:pt x="225" y="1602"/>
                  </a:lnTo>
                  <a:lnTo>
                    <a:pt x="247" y="1615"/>
                  </a:lnTo>
                  <a:lnTo>
                    <a:pt x="247" y="1615"/>
                  </a:lnTo>
                  <a:lnTo>
                    <a:pt x="250" y="1617"/>
                  </a:lnTo>
                  <a:lnTo>
                    <a:pt x="253" y="1620"/>
                  </a:lnTo>
                  <a:lnTo>
                    <a:pt x="257" y="1627"/>
                  </a:lnTo>
                  <a:lnTo>
                    <a:pt x="259" y="1634"/>
                  </a:lnTo>
                  <a:lnTo>
                    <a:pt x="259" y="1638"/>
                  </a:lnTo>
                  <a:lnTo>
                    <a:pt x="258" y="1641"/>
                  </a:lnTo>
                  <a:lnTo>
                    <a:pt x="258" y="1641"/>
                  </a:lnTo>
                  <a:lnTo>
                    <a:pt x="247" y="1685"/>
                  </a:lnTo>
                  <a:lnTo>
                    <a:pt x="247" y="1685"/>
                  </a:lnTo>
                  <a:lnTo>
                    <a:pt x="243" y="1701"/>
                  </a:lnTo>
                  <a:lnTo>
                    <a:pt x="240" y="1716"/>
                  </a:lnTo>
                  <a:lnTo>
                    <a:pt x="240" y="1716"/>
                  </a:lnTo>
                  <a:lnTo>
                    <a:pt x="237" y="1729"/>
                  </a:lnTo>
                  <a:lnTo>
                    <a:pt x="237" y="1729"/>
                  </a:lnTo>
                  <a:lnTo>
                    <a:pt x="236" y="1733"/>
                  </a:lnTo>
                  <a:lnTo>
                    <a:pt x="234" y="1736"/>
                  </a:lnTo>
                  <a:lnTo>
                    <a:pt x="229" y="1741"/>
                  </a:lnTo>
                  <a:lnTo>
                    <a:pt x="222" y="1745"/>
                  </a:lnTo>
                  <a:lnTo>
                    <a:pt x="218" y="1746"/>
                  </a:lnTo>
                  <a:lnTo>
                    <a:pt x="215" y="1747"/>
                  </a:lnTo>
                  <a:lnTo>
                    <a:pt x="215" y="1747"/>
                  </a:lnTo>
                  <a:lnTo>
                    <a:pt x="134" y="1755"/>
                  </a:lnTo>
                  <a:lnTo>
                    <a:pt x="134" y="1755"/>
                  </a:lnTo>
                  <a:lnTo>
                    <a:pt x="53" y="1763"/>
                  </a:lnTo>
                  <a:lnTo>
                    <a:pt x="53" y="1763"/>
                  </a:lnTo>
                  <a:lnTo>
                    <a:pt x="49" y="1764"/>
                  </a:lnTo>
                  <a:lnTo>
                    <a:pt x="46" y="1765"/>
                  </a:lnTo>
                  <a:lnTo>
                    <a:pt x="40" y="1770"/>
                  </a:lnTo>
                  <a:lnTo>
                    <a:pt x="35" y="1776"/>
                  </a:lnTo>
                  <a:lnTo>
                    <a:pt x="34" y="1779"/>
                  </a:lnTo>
                  <a:lnTo>
                    <a:pt x="33" y="1783"/>
                  </a:lnTo>
                  <a:lnTo>
                    <a:pt x="19" y="1865"/>
                  </a:lnTo>
                  <a:lnTo>
                    <a:pt x="19" y="1865"/>
                  </a:lnTo>
                  <a:lnTo>
                    <a:pt x="19" y="1869"/>
                  </a:lnTo>
                  <a:lnTo>
                    <a:pt x="19" y="1873"/>
                  </a:lnTo>
                  <a:lnTo>
                    <a:pt x="23" y="1881"/>
                  </a:lnTo>
                  <a:lnTo>
                    <a:pt x="28" y="1887"/>
                  </a:lnTo>
                  <a:lnTo>
                    <a:pt x="30" y="1889"/>
                  </a:lnTo>
                  <a:lnTo>
                    <a:pt x="34" y="1891"/>
                  </a:lnTo>
                  <a:lnTo>
                    <a:pt x="34" y="1891"/>
                  </a:lnTo>
                  <a:lnTo>
                    <a:pt x="108" y="1924"/>
                  </a:lnTo>
                  <a:lnTo>
                    <a:pt x="108" y="1924"/>
                  </a:lnTo>
                  <a:lnTo>
                    <a:pt x="182" y="1956"/>
                  </a:lnTo>
                  <a:lnTo>
                    <a:pt x="182" y="1956"/>
                  </a:lnTo>
                  <a:lnTo>
                    <a:pt x="186" y="1958"/>
                  </a:lnTo>
                  <a:lnTo>
                    <a:pt x="189" y="1960"/>
                  </a:lnTo>
                  <a:lnTo>
                    <a:pt x="194" y="1965"/>
                  </a:lnTo>
                  <a:lnTo>
                    <a:pt x="197" y="1972"/>
                  </a:lnTo>
                  <a:lnTo>
                    <a:pt x="197" y="1975"/>
                  </a:lnTo>
                  <a:lnTo>
                    <a:pt x="197" y="1979"/>
                  </a:lnTo>
                  <a:lnTo>
                    <a:pt x="197" y="1979"/>
                  </a:lnTo>
                  <a:lnTo>
                    <a:pt x="196" y="1993"/>
                  </a:lnTo>
                  <a:lnTo>
                    <a:pt x="196" y="1993"/>
                  </a:lnTo>
                  <a:lnTo>
                    <a:pt x="194" y="2024"/>
                  </a:lnTo>
                  <a:lnTo>
                    <a:pt x="194" y="2024"/>
                  </a:lnTo>
                  <a:lnTo>
                    <a:pt x="192" y="2070"/>
                  </a:lnTo>
                  <a:lnTo>
                    <a:pt x="192" y="2070"/>
                  </a:lnTo>
                  <a:lnTo>
                    <a:pt x="191" y="2073"/>
                  </a:lnTo>
                  <a:lnTo>
                    <a:pt x="190" y="2076"/>
                  </a:lnTo>
                  <a:lnTo>
                    <a:pt x="186" y="2083"/>
                  </a:lnTo>
                  <a:lnTo>
                    <a:pt x="179" y="2088"/>
                  </a:lnTo>
                  <a:lnTo>
                    <a:pt x="176" y="2090"/>
                  </a:lnTo>
                  <a:lnTo>
                    <a:pt x="173" y="2091"/>
                  </a:lnTo>
                  <a:lnTo>
                    <a:pt x="173" y="2091"/>
                  </a:lnTo>
                  <a:lnTo>
                    <a:pt x="95" y="2112"/>
                  </a:lnTo>
                  <a:lnTo>
                    <a:pt x="95" y="2112"/>
                  </a:lnTo>
                  <a:lnTo>
                    <a:pt x="17" y="2135"/>
                  </a:lnTo>
                  <a:lnTo>
                    <a:pt x="17" y="2135"/>
                  </a:lnTo>
                  <a:lnTo>
                    <a:pt x="13" y="2136"/>
                  </a:lnTo>
                  <a:lnTo>
                    <a:pt x="10" y="2138"/>
                  </a:lnTo>
                  <a:lnTo>
                    <a:pt x="5" y="2144"/>
                  </a:lnTo>
                  <a:lnTo>
                    <a:pt x="1" y="2150"/>
                  </a:lnTo>
                  <a:lnTo>
                    <a:pt x="0" y="2154"/>
                  </a:lnTo>
                  <a:lnTo>
                    <a:pt x="0" y="2158"/>
                  </a:lnTo>
                  <a:lnTo>
                    <a:pt x="0" y="2198"/>
                  </a:lnTo>
                  <a:lnTo>
                    <a:pt x="1" y="2241"/>
                  </a:lnTo>
                  <a:lnTo>
                    <a:pt x="1" y="2241"/>
                  </a:lnTo>
                  <a:lnTo>
                    <a:pt x="2" y="2246"/>
                  </a:lnTo>
                  <a:lnTo>
                    <a:pt x="3" y="2249"/>
                  </a:lnTo>
                  <a:lnTo>
                    <a:pt x="7" y="2256"/>
                  </a:lnTo>
                  <a:lnTo>
                    <a:pt x="12" y="2261"/>
                  </a:lnTo>
                  <a:lnTo>
                    <a:pt x="16" y="2263"/>
                  </a:lnTo>
                  <a:lnTo>
                    <a:pt x="19" y="2264"/>
                  </a:lnTo>
                  <a:lnTo>
                    <a:pt x="19" y="2264"/>
                  </a:lnTo>
                  <a:lnTo>
                    <a:pt x="98" y="2285"/>
                  </a:lnTo>
                  <a:lnTo>
                    <a:pt x="98" y="2285"/>
                  </a:lnTo>
                  <a:lnTo>
                    <a:pt x="176" y="2302"/>
                  </a:lnTo>
                  <a:lnTo>
                    <a:pt x="176" y="2302"/>
                  </a:lnTo>
                  <a:lnTo>
                    <a:pt x="183" y="2305"/>
                  </a:lnTo>
                  <a:lnTo>
                    <a:pt x="190" y="2310"/>
                  </a:lnTo>
                  <a:lnTo>
                    <a:pt x="194" y="2316"/>
                  </a:lnTo>
                  <a:lnTo>
                    <a:pt x="195" y="2319"/>
                  </a:lnTo>
                  <a:lnTo>
                    <a:pt x="196" y="2322"/>
                  </a:lnTo>
                  <a:lnTo>
                    <a:pt x="196" y="2322"/>
                  </a:lnTo>
                  <a:lnTo>
                    <a:pt x="200" y="2369"/>
                  </a:lnTo>
                  <a:lnTo>
                    <a:pt x="200" y="2369"/>
                  </a:lnTo>
                  <a:lnTo>
                    <a:pt x="203" y="2399"/>
                  </a:lnTo>
                  <a:lnTo>
                    <a:pt x="205" y="2414"/>
                  </a:lnTo>
                  <a:lnTo>
                    <a:pt x="205" y="2414"/>
                  </a:lnTo>
                  <a:lnTo>
                    <a:pt x="205" y="2417"/>
                  </a:lnTo>
                  <a:lnTo>
                    <a:pt x="205" y="2421"/>
                  </a:lnTo>
                  <a:lnTo>
                    <a:pt x="202" y="2427"/>
                  </a:lnTo>
                  <a:lnTo>
                    <a:pt x="198" y="2433"/>
                  </a:lnTo>
                  <a:lnTo>
                    <a:pt x="195" y="2435"/>
                  </a:lnTo>
                  <a:lnTo>
                    <a:pt x="192" y="2437"/>
                  </a:lnTo>
                  <a:lnTo>
                    <a:pt x="192" y="2437"/>
                  </a:lnTo>
                  <a:lnTo>
                    <a:pt x="118" y="2471"/>
                  </a:lnTo>
                  <a:lnTo>
                    <a:pt x="118" y="2471"/>
                  </a:lnTo>
                  <a:lnTo>
                    <a:pt x="45" y="2507"/>
                  </a:lnTo>
                  <a:lnTo>
                    <a:pt x="45" y="2507"/>
                  </a:lnTo>
                  <a:lnTo>
                    <a:pt x="42" y="2509"/>
                  </a:lnTo>
                  <a:lnTo>
                    <a:pt x="39" y="2512"/>
                  </a:lnTo>
                  <a:lnTo>
                    <a:pt x="34" y="2518"/>
                  </a:lnTo>
                  <a:lnTo>
                    <a:pt x="32" y="2525"/>
                  </a:lnTo>
                  <a:lnTo>
                    <a:pt x="31" y="2529"/>
                  </a:lnTo>
                  <a:lnTo>
                    <a:pt x="32" y="2534"/>
                  </a:lnTo>
                  <a:lnTo>
                    <a:pt x="47" y="2616"/>
                  </a:lnTo>
                  <a:lnTo>
                    <a:pt x="47" y="2616"/>
                  </a:lnTo>
                  <a:lnTo>
                    <a:pt x="48" y="2619"/>
                  </a:lnTo>
                  <a:lnTo>
                    <a:pt x="50" y="2622"/>
                  </a:lnTo>
                  <a:lnTo>
                    <a:pt x="55" y="2628"/>
                  </a:lnTo>
                  <a:lnTo>
                    <a:pt x="61" y="2633"/>
                  </a:lnTo>
                  <a:lnTo>
                    <a:pt x="66" y="2634"/>
                  </a:lnTo>
                  <a:lnTo>
                    <a:pt x="70" y="2635"/>
                  </a:lnTo>
                  <a:lnTo>
                    <a:pt x="70" y="2635"/>
                  </a:lnTo>
                  <a:lnTo>
                    <a:pt x="151" y="2640"/>
                  </a:lnTo>
                  <a:lnTo>
                    <a:pt x="151" y="2640"/>
                  </a:lnTo>
                  <a:lnTo>
                    <a:pt x="232" y="2644"/>
                  </a:lnTo>
                  <a:lnTo>
                    <a:pt x="232" y="2644"/>
                  </a:lnTo>
                  <a:lnTo>
                    <a:pt x="236" y="2645"/>
                  </a:lnTo>
                  <a:lnTo>
                    <a:pt x="239" y="2646"/>
                  </a:lnTo>
                  <a:lnTo>
                    <a:pt x="245" y="2649"/>
                  </a:lnTo>
                  <a:lnTo>
                    <a:pt x="250" y="2655"/>
                  </a:lnTo>
                  <a:lnTo>
                    <a:pt x="252" y="2658"/>
                  </a:lnTo>
                  <a:lnTo>
                    <a:pt x="253" y="2662"/>
                  </a:lnTo>
                  <a:lnTo>
                    <a:pt x="253" y="2662"/>
                  </a:lnTo>
                  <a:lnTo>
                    <a:pt x="257" y="2675"/>
                  </a:lnTo>
                  <a:lnTo>
                    <a:pt x="260" y="2689"/>
                  </a:lnTo>
                  <a:lnTo>
                    <a:pt x="265" y="2706"/>
                  </a:lnTo>
                  <a:lnTo>
                    <a:pt x="265" y="2706"/>
                  </a:lnTo>
                  <a:lnTo>
                    <a:pt x="279" y="2749"/>
                  </a:lnTo>
                  <a:lnTo>
                    <a:pt x="279" y="2749"/>
                  </a:lnTo>
                  <a:lnTo>
                    <a:pt x="280" y="2753"/>
                  </a:lnTo>
                  <a:lnTo>
                    <a:pt x="280" y="2756"/>
                  </a:lnTo>
                  <a:lnTo>
                    <a:pt x="278" y="2763"/>
                  </a:lnTo>
                  <a:lnTo>
                    <a:pt x="274" y="2770"/>
                  </a:lnTo>
                  <a:lnTo>
                    <a:pt x="272" y="2772"/>
                  </a:lnTo>
                  <a:lnTo>
                    <a:pt x="269" y="2775"/>
                  </a:lnTo>
                  <a:lnTo>
                    <a:pt x="269" y="2775"/>
                  </a:lnTo>
                  <a:lnTo>
                    <a:pt x="248" y="2790"/>
                  </a:lnTo>
                  <a:lnTo>
                    <a:pt x="202" y="2822"/>
                  </a:lnTo>
                  <a:lnTo>
                    <a:pt x="202" y="2822"/>
                  </a:lnTo>
                  <a:lnTo>
                    <a:pt x="137" y="2870"/>
                  </a:lnTo>
                  <a:lnTo>
                    <a:pt x="137" y="2870"/>
                  </a:lnTo>
                  <a:lnTo>
                    <a:pt x="134" y="2872"/>
                  </a:lnTo>
                  <a:lnTo>
                    <a:pt x="132" y="2875"/>
                  </a:lnTo>
                  <a:lnTo>
                    <a:pt x="129" y="2882"/>
                  </a:lnTo>
                  <a:lnTo>
                    <a:pt x="128" y="2890"/>
                  </a:lnTo>
                  <a:lnTo>
                    <a:pt x="128" y="2893"/>
                  </a:lnTo>
                  <a:lnTo>
                    <a:pt x="129" y="2897"/>
                  </a:lnTo>
                  <a:lnTo>
                    <a:pt x="142" y="2934"/>
                  </a:lnTo>
                  <a:lnTo>
                    <a:pt x="159" y="2975"/>
                  </a:lnTo>
                  <a:lnTo>
                    <a:pt x="159" y="2975"/>
                  </a:lnTo>
                  <a:lnTo>
                    <a:pt x="161" y="2978"/>
                  </a:lnTo>
                  <a:lnTo>
                    <a:pt x="163" y="2981"/>
                  </a:lnTo>
                  <a:lnTo>
                    <a:pt x="169" y="2987"/>
                  </a:lnTo>
                  <a:lnTo>
                    <a:pt x="176" y="2990"/>
                  </a:lnTo>
                  <a:lnTo>
                    <a:pt x="180" y="2991"/>
                  </a:lnTo>
                  <a:lnTo>
                    <a:pt x="183" y="2991"/>
                  </a:lnTo>
                  <a:lnTo>
                    <a:pt x="183" y="2991"/>
                  </a:lnTo>
                  <a:lnTo>
                    <a:pt x="264" y="2982"/>
                  </a:lnTo>
                  <a:lnTo>
                    <a:pt x="264" y="2982"/>
                  </a:lnTo>
                  <a:lnTo>
                    <a:pt x="320" y="2975"/>
                  </a:lnTo>
                  <a:lnTo>
                    <a:pt x="344" y="2972"/>
                  </a:lnTo>
                  <a:lnTo>
                    <a:pt x="344" y="2972"/>
                  </a:lnTo>
                  <a:lnTo>
                    <a:pt x="348" y="2972"/>
                  </a:lnTo>
                  <a:lnTo>
                    <a:pt x="352" y="2972"/>
                  </a:lnTo>
                  <a:lnTo>
                    <a:pt x="359" y="2974"/>
                  </a:lnTo>
                  <a:lnTo>
                    <a:pt x="365" y="2978"/>
                  </a:lnTo>
                  <a:lnTo>
                    <a:pt x="368" y="2981"/>
                  </a:lnTo>
                  <a:lnTo>
                    <a:pt x="369" y="2985"/>
                  </a:lnTo>
                  <a:lnTo>
                    <a:pt x="369" y="2985"/>
                  </a:lnTo>
                  <a:lnTo>
                    <a:pt x="388" y="3026"/>
                  </a:lnTo>
                  <a:lnTo>
                    <a:pt x="388" y="3026"/>
                  </a:lnTo>
                  <a:lnTo>
                    <a:pt x="403" y="3054"/>
                  </a:lnTo>
                  <a:lnTo>
                    <a:pt x="410" y="3067"/>
                  </a:lnTo>
                  <a:lnTo>
                    <a:pt x="410" y="3067"/>
                  </a:lnTo>
                  <a:lnTo>
                    <a:pt x="411" y="3070"/>
                  </a:lnTo>
                  <a:lnTo>
                    <a:pt x="412" y="3074"/>
                  </a:lnTo>
                  <a:lnTo>
                    <a:pt x="411" y="3081"/>
                  </a:lnTo>
                  <a:lnTo>
                    <a:pt x="409" y="3088"/>
                  </a:lnTo>
                  <a:lnTo>
                    <a:pt x="407" y="3091"/>
                  </a:lnTo>
                  <a:lnTo>
                    <a:pt x="405" y="3094"/>
                  </a:lnTo>
                  <a:lnTo>
                    <a:pt x="405" y="3094"/>
                  </a:lnTo>
                  <a:lnTo>
                    <a:pt x="347" y="3152"/>
                  </a:lnTo>
                  <a:lnTo>
                    <a:pt x="347" y="3152"/>
                  </a:lnTo>
                  <a:lnTo>
                    <a:pt x="291" y="3210"/>
                  </a:lnTo>
                  <a:lnTo>
                    <a:pt x="291" y="3210"/>
                  </a:lnTo>
                  <a:lnTo>
                    <a:pt x="288" y="3213"/>
                  </a:lnTo>
                  <a:lnTo>
                    <a:pt x="287" y="3216"/>
                  </a:lnTo>
                  <a:lnTo>
                    <a:pt x="285" y="3224"/>
                  </a:lnTo>
                  <a:lnTo>
                    <a:pt x="285" y="3232"/>
                  </a:lnTo>
                  <a:lnTo>
                    <a:pt x="286" y="3236"/>
                  </a:lnTo>
                  <a:lnTo>
                    <a:pt x="288" y="3239"/>
                  </a:lnTo>
                  <a:lnTo>
                    <a:pt x="330" y="3310"/>
                  </a:lnTo>
                  <a:lnTo>
                    <a:pt x="330" y="3310"/>
                  </a:lnTo>
                  <a:lnTo>
                    <a:pt x="333" y="3314"/>
                  </a:lnTo>
                  <a:lnTo>
                    <a:pt x="335" y="3316"/>
                  </a:lnTo>
                  <a:lnTo>
                    <a:pt x="342" y="3320"/>
                  </a:lnTo>
                  <a:lnTo>
                    <a:pt x="351" y="3322"/>
                  </a:lnTo>
                  <a:lnTo>
                    <a:pt x="355" y="3322"/>
                  </a:lnTo>
                  <a:lnTo>
                    <a:pt x="358" y="3321"/>
                  </a:lnTo>
                  <a:lnTo>
                    <a:pt x="358" y="3321"/>
                  </a:lnTo>
                  <a:lnTo>
                    <a:pt x="437" y="3298"/>
                  </a:lnTo>
                  <a:lnTo>
                    <a:pt x="437" y="3298"/>
                  </a:lnTo>
                  <a:lnTo>
                    <a:pt x="513" y="3275"/>
                  </a:lnTo>
                  <a:lnTo>
                    <a:pt x="513" y="3275"/>
                  </a:lnTo>
                  <a:lnTo>
                    <a:pt x="518" y="3274"/>
                  </a:lnTo>
                  <a:lnTo>
                    <a:pt x="521" y="3274"/>
                  </a:lnTo>
                  <a:lnTo>
                    <a:pt x="528" y="3275"/>
                  </a:lnTo>
                  <a:lnTo>
                    <a:pt x="535" y="3278"/>
                  </a:lnTo>
                  <a:lnTo>
                    <a:pt x="537" y="3280"/>
                  </a:lnTo>
                  <a:lnTo>
                    <a:pt x="540" y="3283"/>
                  </a:lnTo>
                  <a:lnTo>
                    <a:pt x="540" y="3283"/>
                  </a:lnTo>
                  <a:lnTo>
                    <a:pt x="547" y="3295"/>
                  </a:lnTo>
                  <a:lnTo>
                    <a:pt x="547" y="3295"/>
                  </a:lnTo>
                  <a:lnTo>
                    <a:pt x="567" y="3320"/>
                  </a:lnTo>
                  <a:lnTo>
                    <a:pt x="567" y="3320"/>
                  </a:lnTo>
                  <a:lnTo>
                    <a:pt x="593" y="3357"/>
                  </a:lnTo>
                  <a:lnTo>
                    <a:pt x="593" y="3357"/>
                  </a:lnTo>
                  <a:lnTo>
                    <a:pt x="595" y="3360"/>
                  </a:lnTo>
                  <a:lnTo>
                    <a:pt x="596" y="3363"/>
                  </a:lnTo>
                  <a:lnTo>
                    <a:pt x="598" y="3371"/>
                  </a:lnTo>
                  <a:lnTo>
                    <a:pt x="596" y="3378"/>
                  </a:lnTo>
                  <a:lnTo>
                    <a:pt x="595" y="3381"/>
                  </a:lnTo>
                  <a:lnTo>
                    <a:pt x="593" y="3384"/>
                  </a:lnTo>
                  <a:lnTo>
                    <a:pt x="593" y="3384"/>
                  </a:lnTo>
                  <a:lnTo>
                    <a:pt x="547" y="3451"/>
                  </a:lnTo>
                  <a:lnTo>
                    <a:pt x="547" y="3451"/>
                  </a:lnTo>
                  <a:lnTo>
                    <a:pt x="502" y="3519"/>
                  </a:lnTo>
                  <a:lnTo>
                    <a:pt x="502" y="3519"/>
                  </a:lnTo>
                  <a:lnTo>
                    <a:pt x="500" y="3522"/>
                  </a:lnTo>
                  <a:lnTo>
                    <a:pt x="499" y="3525"/>
                  </a:lnTo>
                  <a:lnTo>
                    <a:pt x="498" y="3533"/>
                  </a:lnTo>
                  <a:lnTo>
                    <a:pt x="500" y="3541"/>
                  </a:lnTo>
                  <a:lnTo>
                    <a:pt x="501" y="3544"/>
                  </a:lnTo>
                  <a:lnTo>
                    <a:pt x="503" y="3547"/>
                  </a:lnTo>
                  <a:lnTo>
                    <a:pt x="503" y="3547"/>
                  </a:lnTo>
                  <a:lnTo>
                    <a:pt x="517" y="3563"/>
                  </a:lnTo>
                  <a:lnTo>
                    <a:pt x="517" y="3563"/>
                  </a:lnTo>
                  <a:lnTo>
                    <a:pt x="530" y="3578"/>
                  </a:lnTo>
                  <a:lnTo>
                    <a:pt x="559" y="3610"/>
                  </a:lnTo>
                  <a:lnTo>
                    <a:pt x="559" y="3610"/>
                  </a:lnTo>
                  <a:lnTo>
                    <a:pt x="562" y="3613"/>
                  </a:lnTo>
                  <a:lnTo>
                    <a:pt x="565" y="3615"/>
                  </a:lnTo>
                  <a:lnTo>
                    <a:pt x="572" y="3617"/>
                  </a:lnTo>
                  <a:lnTo>
                    <a:pt x="580" y="3618"/>
                  </a:lnTo>
                  <a:lnTo>
                    <a:pt x="583" y="3617"/>
                  </a:lnTo>
                  <a:lnTo>
                    <a:pt x="587" y="3616"/>
                  </a:lnTo>
                  <a:lnTo>
                    <a:pt x="587" y="3616"/>
                  </a:lnTo>
                  <a:lnTo>
                    <a:pt x="610" y="3606"/>
                  </a:lnTo>
                  <a:lnTo>
                    <a:pt x="660" y="3581"/>
                  </a:lnTo>
                  <a:lnTo>
                    <a:pt x="660" y="3581"/>
                  </a:lnTo>
                  <a:lnTo>
                    <a:pt x="732" y="3543"/>
                  </a:lnTo>
                  <a:lnTo>
                    <a:pt x="732" y="3543"/>
                  </a:lnTo>
                  <a:lnTo>
                    <a:pt x="736" y="3542"/>
                  </a:lnTo>
                  <a:lnTo>
                    <a:pt x="739" y="3541"/>
                  </a:lnTo>
                  <a:lnTo>
                    <a:pt x="747" y="3541"/>
                  </a:lnTo>
                  <a:lnTo>
                    <a:pt x="754" y="3543"/>
                  </a:lnTo>
                  <a:lnTo>
                    <a:pt x="757" y="3544"/>
                  </a:lnTo>
                  <a:lnTo>
                    <a:pt x="759" y="3547"/>
                  </a:lnTo>
                  <a:lnTo>
                    <a:pt x="759" y="3547"/>
                  </a:lnTo>
                  <a:lnTo>
                    <a:pt x="792" y="3579"/>
                  </a:lnTo>
                  <a:lnTo>
                    <a:pt x="792" y="3579"/>
                  </a:lnTo>
                  <a:lnTo>
                    <a:pt x="826" y="3611"/>
                  </a:lnTo>
                  <a:lnTo>
                    <a:pt x="826" y="3611"/>
                  </a:lnTo>
                  <a:lnTo>
                    <a:pt x="828" y="3613"/>
                  </a:lnTo>
                  <a:lnTo>
                    <a:pt x="830" y="3616"/>
                  </a:lnTo>
                  <a:lnTo>
                    <a:pt x="832" y="3623"/>
                  </a:lnTo>
                  <a:lnTo>
                    <a:pt x="832" y="3630"/>
                  </a:lnTo>
                  <a:lnTo>
                    <a:pt x="831" y="3634"/>
                  </a:lnTo>
                  <a:lnTo>
                    <a:pt x="830" y="3637"/>
                  </a:lnTo>
                  <a:lnTo>
                    <a:pt x="830" y="3637"/>
                  </a:lnTo>
                  <a:lnTo>
                    <a:pt x="795" y="3711"/>
                  </a:lnTo>
                  <a:lnTo>
                    <a:pt x="795" y="3711"/>
                  </a:lnTo>
                  <a:lnTo>
                    <a:pt x="763" y="3785"/>
                  </a:lnTo>
                  <a:lnTo>
                    <a:pt x="763" y="3785"/>
                  </a:lnTo>
                  <a:lnTo>
                    <a:pt x="762" y="3789"/>
                  </a:lnTo>
                  <a:lnTo>
                    <a:pt x="762" y="3793"/>
                  </a:lnTo>
                  <a:lnTo>
                    <a:pt x="762" y="3800"/>
                  </a:lnTo>
                  <a:lnTo>
                    <a:pt x="765" y="3808"/>
                  </a:lnTo>
                  <a:lnTo>
                    <a:pt x="768" y="3811"/>
                  </a:lnTo>
                  <a:lnTo>
                    <a:pt x="770" y="3814"/>
                  </a:lnTo>
                  <a:lnTo>
                    <a:pt x="770" y="3814"/>
                  </a:lnTo>
                  <a:lnTo>
                    <a:pt x="801" y="3840"/>
                  </a:lnTo>
                  <a:lnTo>
                    <a:pt x="801" y="3840"/>
                  </a:lnTo>
                  <a:lnTo>
                    <a:pt x="824" y="3859"/>
                  </a:lnTo>
                  <a:lnTo>
                    <a:pt x="834" y="3866"/>
                  </a:lnTo>
                  <a:lnTo>
                    <a:pt x="834" y="3866"/>
                  </a:lnTo>
                  <a:lnTo>
                    <a:pt x="837" y="3868"/>
                  </a:lnTo>
                  <a:lnTo>
                    <a:pt x="841" y="3870"/>
                  </a:lnTo>
                  <a:lnTo>
                    <a:pt x="849" y="3871"/>
                  </a:lnTo>
                  <a:lnTo>
                    <a:pt x="857" y="3870"/>
                  </a:lnTo>
                  <a:lnTo>
                    <a:pt x="861" y="3869"/>
                  </a:lnTo>
                  <a:lnTo>
                    <a:pt x="864" y="3867"/>
                  </a:lnTo>
                  <a:lnTo>
                    <a:pt x="864" y="3867"/>
                  </a:lnTo>
                  <a:lnTo>
                    <a:pt x="930" y="3819"/>
                  </a:lnTo>
                  <a:lnTo>
                    <a:pt x="930" y="3819"/>
                  </a:lnTo>
                  <a:lnTo>
                    <a:pt x="994" y="3771"/>
                  </a:lnTo>
                  <a:lnTo>
                    <a:pt x="994" y="3771"/>
                  </a:lnTo>
                  <a:lnTo>
                    <a:pt x="1000" y="3768"/>
                  </a:lnTo>
                  <a:lnTo>
                    <a:pt x="1007" y="3766"/>
                  </a:lnTo>
                  <a:lnTo>
                    <a:pt x="1016" y="3767"/>
                  </a:lnTo>
                  <a:lnTo>
                    <a:pt x="1019" y="3768"/>
                  </a:lnTo>
                  <a:lnTo>
                    <a:pt x="1022" y="3770"/>
                  </a:lnTo>
                  <a:lnTo>
                    <a:pt x="1022" y="3770"/>
                  </a:lnTo>
                  <a:lnTo>
                    <a:pt x="1060" y="3795"/>
                  </a:lnTo>
                  <a:lnTo>
                    <a:pt x="1060" y="3795"/>
                  </a:lnTo>
                  <a:lnTo>
                    <a:pt x="1085" y="3813"/>
                  </a:lnTo>
                  <a:lnTo>
                    <a:pt x="1085" y="3813"/>
                  </a:lnTo>
                  <a:lnTo>
                    <a:pt x="1098" y="3821"/>
                  </a:lnTo>
                  <a:lnTo>
                    <a:pt x="1098" y="3821"/>
                  </a:lnTo>
                  <a:lnTo>
                    <a:pt x="1100" y="3823"/>
                  </a:lnTo>
                  <a:lnTo>
                    <a:pt x="1103" y="3825"/>
                  </a:lnTo>
                  <a:lnTo>
                    <a:pt x="1106" y="3832"/>
                  </a:lnTo>
                  <a:lnTo>
                    <a:pt x="1108" y="3839"/>
                  </a:lnTo>
                  <a:lnTo>
                    <a:pt x="1108" y="3842"/>
                  </a:lnTo>
                  <a:lnTo>
                    <a:pt x="1107" y="3846"/>
                  </a:lnTo>
                  <a:lnTo>
                    <a:pt x="1107" y="3846"/>
                  </a:lnTo>
                  <a:lnTo>
                    <a:pt x="1085" y="3924"/>
                  </a:lnTo>
                  <a:lnTo>
                    <a:pt x="1085" y="3924"/>
                  </a:lnTo>
                  <a:lnTo>
                    <a:pt x="1066" y="4003"/>
                  </a:lnTo>
                  <a:lnTo>
                    <a:pt x="1066" y="4003"/>
                  </a:lnTo>
                  <a:lnTo>
                    <a:pt x="1066" y="4007"/>
                  </a:lnTo>
                  <a:lnTo>
                    <a:pt x="1066" y="4012"/>
                  </a:lnTo>
                  <a:lnTo>
                    <a:pt x="1068" y="4019"/>
                  </a:lnTo>
                  <a:lnTo>
                    <a:pt x="1072" y="4026"/>
                  </a:lnTo>
                  <a:lnTo>
                    <a:pt x="1074" y="4028"/>
                  </a:lnTo>
                  <a:lnTo>
                    <a:pt x="1077" y="4031"/>
                  </a:lnTo>
                  <a:lnTo>
                    <a:pt x="1112" y="4049"/>
                  </a:lnTo>
                  <a:lnTo>
                    <a:pt x="1151" y="4071"/>
                  </a:lnTo>
                  <a:lnTo>
                    <a:pt x="1151" y="4071"/>
                  </a:lnTo>
                  <a:lnTo>
                    <a:pt x="1154" y="4072"/>
                  </a:lnTo>
                  <a:lnTo>
                    <a:pt x="1158" y="4073"/>
                  </a:lnTo>
                  <a:lnTo>
                    <a:pt x="1165" y="4073"/>
                  </a:lnTo>
                  <a:lnTo>
                    <a:pt x="1174" y="4071"/>
                  </a:lnTo>
                  <a:lnTo>
                    <a:pt x="1177" y="4069"/>
                  </a:lnTo>
                  <a:lnTo>
                    <a:pt x="1180" y="4067"/>
                  </a:lnTo>
                  <a:lnTo>
                    <a:pt x="1180" y="4067"/>
                  </a:lnTo>
                  <a:lnTo>
                    <a:pt x="1236" y="4008"/>
                  </a:lnTo>
                  <a:lnTo>
                    <a:pt x="1236" y="4008"/>
                  </a:lnTo>
                  <a:lnTo>
                    <a:pt x="1291" y="3949"/>
                  </a:lnTo>
                  <a:lnTo>
                    <a:pt x="1291" y="3949"/>
                  </a:lnTo>
                  <a:lnTo>
                    <a:pt x="1294" y="3946"/>
                  </a:lnTo>
                  <a:lnTo>
                    <a:pt x="1298" y="3944"/>
                  </a:lnTo>
                  <a:lnTo>
                    <a:pt x="1304" y="3942"/>
                  </a:lnTo>
                  <a:lnTo>
                    <a:pt x="1312" y="3941"/>
                  </a:lnTo>
                  <a:lnTo>
                    <a:pt x="1315" y="3942"/>
                  </a:lnTo>
                  <a:lnTo>
                    <a:pt x="1318" y="3943"/>
                  </a:lnTo>
                  <a:lnTo>
                    <a:pt x="1318" y="3943"/>
                  </a:lnTo>
                  <a:lnTo>
                    <a:pt x="1331" y="3949"/>
                  </a:lnTo>
                  <a:lnTo>
                    <a:pt x="1360" y="3961"/>
                  </a:lnTo>
                  <a:lnTo>
                    <a:pt x="1360" y="3961"/>
                  </a:lnTo>
                  <a:lnTo>
                    <a:pt x="1402" y="3980"/>
                  </a:lnTo>
                  <a:lnTo>
                    <a:pt x="1402" y="3980"/>
                  </a:lnTo>
                  <a:lnTo>
                    <a:pt x="1405" y="3982"/>
                  </a:lnTo>
                  <a:lnTo>
                    <a:pt x="1407" y="3984"/>
                  </a:lnTo>
                  <a:lnTo>
                    <a:pt x="1412" y="3990"/>
                  </a:lnTo>
                  <a:lnTo>
                    <a:pt x="1414" y="3997"/>
                  </a:lnTo>
                  <a:lnTo>
                    <a:pt x="1415" y="4000"/>
                  </a:lnTo>
                  <a:lnTo>
                    <a:pt x="1415" y="4004"/>
                  </a:lnTo>
                  <a:lnTo>
                    <a:pt x="1415" y="4004"/>
                  </a:lnTo>
                  <a:lnTo>
                    <a:pt x="1408" y="4084"/>
                  </a:lnTo>
                  <a:lnTo>
                    <a:pt x="1408" y="4084"/>
                  </a:lnTo>
                  <a:lnTo>
                    <a:pt x="1403" y="4165"/>
                  </a:lnTo>
                  <a:lnTo>
                    <a:pt x="1403" y="4165"/>
                  </a:lnTo>
                  <a:lnTo>
                    <a:pt x="1403" y="4169"/>
                  </a:lnTo>
                  <a:lnTo>
                    <a:pt x="1404" y="4173"/>
                  </a:lnTo>
                  <a:lnTo>
                    <a:pt x="1407" y="4180"/>
                  </a:lnTo>
                  <a:lnTo>
                    <a:pt x="1412" y="4186"/>
                  </a:lnTo>
                  <a:lnTo>
                    <a:pt x="1415" y="4188"/>
                  </a:lnTo>
                  <a:lnTo>
                    <a:pt x="1420" y="4190"/>
                  </a:lnTo>
                  <a:lnTo>
                    <a:pt x="1420" y="4190"/>
                  </a:lnTo>
                  <a:lnTo>
                    <a:pt x="1431" y="4195"/>
                  </a:lnTo>
                  <a:lnTo>
                    <a:pt x="1458" y="4204"/>
                  </a:lnTo>
                  <a:lnTo>
                    <a:pt x="1458" y="4204"/>
                  </a:lnTo>
                  <a:lnTo>
                    <a:pt x="1497" y="4216"/>
                  </a:lnTo>
                  <a:lnTo>
                    <a:pt x="1497" y="4216"/>
                  </a:lnTo>
                  <a:lnTo>
                    <a:pt x="1501" y="4218"/>
                  </a:lnTo>
                  <a:lnTo>
                    <a:pt x="1506" y="4218"/>
                  </a:lnTo>
                  <a:lnTo>
                    <a:pt x="1513" y="4216"/>
                  </a:lnTo>
                  <a:lnTo>
                    <a:pt x="1520" y="4213"/>
                  </a:lnTo>
                  <a:lnTo>
                    <a:pt x="1523" y="4210"/>
                  </a:lnTo>
                  <a:lnTo>
                    <a:pt x="1525" y="4207"/>
                  </a:lnTo>
                  <a:lnTo>
                    <a:pt x="1525" y="4207"/>
                  </a:lnTo>
                  <a:lnTo>
                    <a:pt x="1571" y="4141"/>
                  </a:lnTo>
                  <a:lnTo>
                    <a:pt x="1571" y="4141"/>
                  </a:lnTo>
                  <a:lnTo>
                    <a:pt x="1601" y="4095"/>
                  </a:lnTo>
                  <a:lnTo>
                    <a:pt x="1615" y="4073"/>
                  </a:lnTo>
                  <a:lnTo>
                    <a:pt x="1615" y="4073"/>
                  </a:lnTo>
                  <a:lnTo>
                    <a:pt x="1617" y="4070"/>
                  </a:lnTo>
                  <a:lnTo>
                    <a:pt x="1619" y="4067"/>
                  </a:lnTo>
                  <a:lnTo>
                    <a:pt x="1627" y="4063"/>
                  </a:lnTo>
                  <a:lnTo>
                    <a:pt x="1634" y="4061"/>
                  </a:lnTo>
                  <a:lnTo>
                    <a:pt x="1637" y="4061"/>
                  </a:lnTo>
                  <a:lnTo>
                    <a:pt x="1641" y="4062"/>
                  </a:lnTo>
                  <a:lnTo>
                    <a:pt x="1641" y="4062"/>
                  </a:lnTo>
                  <a:lnTo>
                    <a:pt x="1685" y="4073"/>
                  </a:lnTo>
                  <a:lnTo>
                    <a:pt x="1685" y="4073"/>
                  </a:lnTo>
                  <a:lnTo>
                    <a:pt x="1700" y="4077"/>
                  </a:lnTo>
                  <a:lnTo>
                    <a:pt x="1715" y="4080"/>
                  </a:lnTo>
                  <a:lnTo>
                    <a:pt x="1715" y="4080"/>
                  </a:lnTo>
                  <a:lnTo>
                    <a:pt x="1729" y="4083"/>
                  </a:lnTo>
                  <a:lnTo>
                    <a:pt x="1729" y="4083"/>
                  </a:lnTo>
                  <a:lnTo>
                    <a:pt x="1732" y="4084"/>
                  </a:lnTo>
                  <a:lnTo>
                    <a:pt x="1735" y="4086"/>
                  </a:lnTo>
                  <a:lnTo>
                    <a:pt x="1741" y="4091"/>
                  </a:lnTo>
                  <a:lnTo>
                    <a:pt x="1745" y="4098"/>
                  </a:lnTo>
                  <a:lnTo>
                    <a:pt x="1746" y="4102"/>
                  </a:lnTo>
                  <a:lnTo>
                    <a:pt x="1746" y="4105"/>
                  </a:lnTo>
                  <a:lnTo>
                    <a:pt x="1746" y="4105"/>
                  </a:lnTo>
                  <a:lnTo>
                    <a:pt x="1754" y="4186"/>
                  </a:lnTo>
                  <a:lnTo>
                    <a:pt x="1754" y="4186"/>
                  </a:lnTo>
                  <a:lnTo>
                    <a:pt x="1763" y="4267"/>
                  </a:lnTo>
                  <a:lnTo>
                    <a:pt x="1763" y="4267"/>
                  </a:lnTo>
                  <a:lnTo>
                    <a:pt x="1763" y="4271"/>
                  </a:lnTo>
                  <a:lnTo>
                    <a:pt x="1765" y="4274"/>
                  </a:lnTo>
                  <a:lnTo>
                    <a:pt x="1769" y="4280"/>
                  </a:lnTo>
                  <a:lnTo>
                    <a:pt x="1775" y="4285"/>
                  </a:lnTo>
                  <a:lnTo>
                    <a:pt x="1779" y="4287"/>
                  </a:lnTo>
                  <a:lnTo>
                    <a:pt x="1782" y="4287"/>
                  </a:lnTo>
                  <a:lnTo>
                    <a:pt x="1822" y="4294"/>
                  </a:lnTo>
                  <a:lnTo>
                    <a:pt x="1865" y="4301"/>
                  </a:lnTo>
                  <a:lnTo>
                    <a:pt x="1865" y="4301"/>
                  </a:lnTo>
                  <a:lnTo>
                    <a:pt x="1868" y="4301"/>
                  </a:lnTo>
                  <a:lnTo>
                    <a:pt x="1873" y="4301"/>
                  </a:lnTo>
                  <a:lnTo>
                    <a:pt x="1880" y="4297"/>
                  </a:lnTo>
                  <a:lnTo>
                    <a:pt x="1886" y="4292"/>
                  </a:lnTo>
                  <a:lnTo>
                    <a:pt x="1889" y="4290"/>
                  </a:lnTo>
                  <a:lnTo>
                    <a:pt x="1891" y="4286"/>
                  </a:lnTo>
                  <a:lnTo>
                    <a:pt x="1891" y="4286"/>
                  </a:lnTo>
                  <a:lnTo>
                    <a:pt x="1924" y="4212"/>
                  </a:lnTo>
                  <a:lnTo>
                    <a:pt x="1924" y="4212"/>
                  </a:lnTo>
                  <a:lnTo>
                    <a:pt x="1956" y="4138"/>
                  </a:lnTo>
                  <a:lnTo>
                    <a:pt x="1956" y="4138"/>
                  </a:lnTo>
                  <a:lnTo>
                    <a:pt x="1957" y="4134"/>
                  </a:lnTo>
                  <a:lnTo>
                    <a:pt x="1959" y="4131"/>
                  </a:lnTo>
                  <a:lnTo>
                    <a:pt x="1965" y="4126"/>
                  </a:lnTo>
                  <a:lnTo>
                    <a:pt x="1972" y="4123"/>
                  </a:lnTo>
                  <a:lnTo>
                    <a:pt x="1975" y="4123"/>
                  </a:lnTo>
                  <a:lnTo>
                    <a:pt x="1978" y="4123"/>
                  </a:lnTo>
                  <a:lnTo>
                    <a:pt x="1978" y="4123"/>
                  </a:lnTo>
                  <a:lnTo>
                    <a:pt x="1992" y="4124"/>
                  </a:lnTo>
                  <a:lnTo>
                    <a:pt x="1992" y="4124"/>
                  </a:lnTo>
                  <a:lnTo>
                    <a:pt x="2024" y="4126"/>
                  </a:lnTo>
                  <a:lnTo>
                    <a:pt x="2024" y="4126"/>
                  </a:lnTo>
                  <a:lnTo>
                    <a:pt x="2069" y="4128"/>
                  </a:lnTo>
                  <a:lnTo>
                    <a:pt x="2069" y="4128"/>
                  </a:lnTo>
                  <a:lnTo>
                    <a:pt x="2073" y="4129"/>
                  </a:lnTo>
                  <a:lnTo>
                    <a:pt x="2076" y="4130"/>
                  </a:lnTo>
                  <a:lnTo>
                    <a:pt x="2083" y="4134"/>
                  </a:lnTo>
                  <a:lnTo>
                    <a:pt x="2088" y="4141"/>
                  </a:lnTo>
                  <a:lnTo>
                    <a:pt x="2090" y="4144"/>
                  </a:lnTo>
                  <a:lnTo>
                    <a:pt x="2091" y="4147"/>
                  </a:lnTo>
                  <a:lnTo>
                    <a:pt x="2091" y="4147"/>
                  </a:lnTo>
                  <a:lnTo>
                    <a:pt x="2111" y="4225"/>
                  </a:lnTo>
                  <a:lnTo>
                    <a:pt x="2111" y="4225"/>
                  </a:lnTo>
                  <a:lnTo>
                    <a:pt x="2135" y="4303"/>
                  </a:lnTo>
                  <a:lnTo>
                    <a:pt x="2135" y="4303"/>
                  </a:lnTo>
                  <a:lnTo>
                    <a:pt x="2136" y="4307"/>
                  </a:lnTo>
                  <a:lnTo>
                    <a:pt x="2138" y="4310"/>
                  </a:lnTo>
                  <a:lnTo>
                    <a:pt x="2143" y="4315"/>
                  </a:lnTo>
                  <a:lnTo>
                    <a:pt x="2150" y="4319"/>
                  </a:lnTo>
                  <a:lnTo>
                    <a:pt x="2154" y="4320"/>
                  </a:lnTo>
                  <a:lnTo>
                    <a:pt x="2157" y="4320"/>
                  </a:lnTo>
                  <a:lnTo>
                    <a:pt x="2157" y="4320"/>
                  </a:lnTo>
                  <a:lnTo>
                    <a:pt x="2199" y="4320"/>
                  </a:lnTo>
                  <a:lnTo>
                    <a:pt x="2199" y="4320"/>
                  </a:lnTo>
                  <a:lnTo>
                    <a:pt x="2241" y="4319"/>
                  </a:lnTo>
                  <a:lnTo>
                    <a:pt x="2241" y="4319"/>
                  </a:lnTo>
                  <a:lnTo>
                    <a:pt x="2245" y="4318"/>
                  </a:lnTo>
                  <a:lnTo>
                    <a:pt x="2249" y="4317"/>
                  </a:lnTo>
                  <a:lnTo>
                    <a:pt x="2256" y="4313"/>
                  </a:lnTo>
                  <a:lnTo>
                    <a:pt x="2261" y="4308"/>
                  </a:lnTo>
                  <a:lnTo>
                    <a:pt x="2263" y="4304"/>
                  </a:lnTo>
                  <a:lnTo>
                    <a:pt x="2264" y="4301"/>
                  </a:lnTo>
                  <a:lnTo>
                    <a:pt x="2264" y="4301"/>
                  </a:lnTo>
                  <a:lnTo>
                    <a:pt x="2284" y="4222"/>
                  </a:lnTo>
                  <a:lnTo>
                    <a:pt x="2284" y="4222"/>
                  </a:lnTo>
                  <a:lnTo>
                    <a:pt x="2302" y="4144"/>
                  </a:lnTo>
                  <a:lnTo>
                    <a:pt x="2302" y="4144"/>
                  </a:lnTo>
                  <a:lnTo>
                    <a:pt x="2303" y="4140"/>
                  </a:lnTo>
                  <a:lnTo>
                    <a:pt x="2305" y="4137"/>
                  </a:lnTo>
                  <a:lnTo>
                    <a:pt x="2309" y="4130"/>
                  </a:lnTo>
                  <a:lnTo>
                    <a:pt x="2315" y="4126"/>
                  </a:lnTo>
                  <a:lnTo>
                    <a:pt x="2318" y="4125"/>
                  </a:lnTo>
                  <a:lnTo>
                    <a:pt x="2322" y="4124"/>
                  </a:lnTo>
                  <a:lnTo>
                    <a:pt x="2322" y="4124"/>
                  </a:lnTo>
                  <a:lnTo>
                    <a:pt x="2368" y="4120"/>
                  </a:lnTo>
                  <a:lnTo>
                    <a:pt x="2368" y="4120"/>
                  </a:lnTo>
                  <a:lnTo>
                    <a:pt x="2399" y="4117"/>
                  </a:lnTo>
                  <a:lnTo>
                    <a:pt x="2413" y="4115"/>
                  </a:lnTo>
                  <a:lnTo>
                    <a:pt x="2413" y="4115"/>
                  </a:lnTo>
                  <a:lnTo>
                    <a:pt x="2417" y="4115"/>
                  </a:lnTo>
                  <a:lnTo>
                    <a:pt x="2420" y="4115"/>
                  </a:lnTo>
                  <a:lnTo>
                    <a:pt x="2427" y="4118"/>
                  </a:lnTo>
                  <a:lnTo>
                    <a:pt x="2433" y="4122"/>
                  </a:lnTo>
                  <a:lnTo>
                    <a:pt x="2435" y="4125"/>
                  </a:lnTo>
                  <a:lnTo>
                    <a:pt x="2437" y="4128"/>
                  </a:lnTo>
                  <a:lnTo>
                    <a:pt x="2437" y="4128"/>
                  </a:lnTo>
                  <a:lnTo>
                    <a:pt x="2471" y="4202"/>
                  </a:lnTo>
                  <a:lnTo>
                    <a:pt x="2471" y="4202"/>
                  </a:lnTo>
                  <a:lnTo>
                    <a:pt x="2507" y="4275"/>
                  </a:lnTo>
                  <a:lnTo>
                    <a:pt x="2507" y="4275"/>
                  </a:lnTo>
                  <a:lnTo>
                    <a:pt x="2509" y="4279"/>
                  </a:lnTo>
                  <a:lnTo>
                    <a:pt x="2511" y="4281"/>
                  </a:lnTo>
                  <a:lnTo>
                    <a:pt x="2518" y="4286"/>
                  </a:lnTo>
                  <a:lnTo>
                    <a:pt x="2525" y="4288"/>
                  </a:lnTo>
                  <a:lnTo>
                    <a:pt x="2529" y="4289"/>
                  </a:lnTo>
                  <a:lnTo>
                    <a:pt x="2533" y="4288"/>
                  </a:lnTo>
                  <a:lnTo>
                    <a:pt x="2572" y="4281"/>
                  </a:lnTo>
                  <a:lnTo>
                    <a:pt x="2615" y="4273"/>
                  </a:lnTo>
                  <a:lnTo>
                    <a:pt x="2615" y="4273"/>
                  </a:lnTo>
                  <a:lnTo>
                    <a:pt x="2619" y="4272"/>
                  </a:lnTo>
                  <a:lnTo>
                    <a:pt x="2622" y="4270"/>
                  </a:lnTo>
                  <a:lnTo>
                    <a:pt x="2628" y="4265"/>
                  </a:lnTo>
                  <a:lnTo>
                    <a:pt x="2632" y="4259"/>
                  </a:lnTo>
                  <a:lnTo>
                    <a:pt x="2634" y="4254"/>
                  </a:lnTo>
                  <a:lnTo>
                    <a:pt x="2634" y="4251"/>
                  </a:lnTo>
                  <a:lnTo>
                    <a:pt x="2634" y="4251"/>
                  </a:lnTo>
                  <a:lnTo>
                    <a:pt x="2640" y="4169"/>
                  </a:lnTo>
                  <a:lnTo>
                    <a:pt x="2640" y="4169"/>
                  </a:lnTo>
                  <a:lnTo>
                    <a:pt x="2644" y="4088"/>
                  </a:lnTo>
                  <a:lnTo>
                    <a:pt x="2644" y="4088"/>
                  </a:lnTo>
                  <a:lnTo>
                    <a:pt x="2644" y="4084"/>
                  </a:lnTo>
                  <a:lnTo>
                    <a:pt x="2645" y="4081"/>
                  </a:lnTo>
                  <a:lnTo>
                    <a:pt x="2649" y="4075"/>
                  </a:lnTo>
                  <a:lnTo>
                    <a:pt x="2655" y="4070"/>
                  </a:lnTo>
                  <a:lnTo>
                    <a:pt x="2658" y="4068"/>
                  </a:lnTo>
                  <a:lnTo>
                    <a:pt x="2661" y="4067"/>
                  </a:lnTo>
                  <a:lnTo>
                    <a:pt x="2661" y="4067"/>
                  </a:lnTo>
                  <a:lnTo>
                    <a:pt x="2675" y="4063"/>
                  </a:lnTo>
                  <a:lnTo>
                    <a:pt x="2689" y="4060"/>
                  </a:lnTo>
                  <a:lnTo>
                    <a:pt x="2705" y="4055"/>
                  </a:lnTo>
                  <a:lnTo>
                    <a:pt x="2705" y="4055"/>
                  </a:lnTo>
                  <a:lnTo>
                    <a:pt x="2749" y="4041"/>
                  </a:lnTo>
                  <a:lnTo>
                    <a:pt x="2749" y="4041"/>
                  </a:lnTo>
                  <a:lnTo>
                    <a:pt x="2752" y="4040"/>
                  </a:lnTo>
                  <a:lnTo>
                    <a:pt x="2756" y="4040"/>
                  </a:lnTo>
                  <a:lnTo>
                    <a:pt x="2763" y="4042"/>
                  </a:lnTo>
                  <a:lnTo>
                    <a:pt x="2769" y="4046"/>
                  </a:lnTo>
                  <a:lnTo>
                    <a:pt x="2772" y="4048"/>
                  </a:lnTo>
                  <a:lnTo>
                    <a:pt x="2774" y="4051"/>
                  </a:lnTo>
                  <a:lnTo>
                    <a:pt x="2774" y="4051"/>
                  </a:lnTo>
                  <a:lnTo>
                    <a:pt x="2789" y="4072"/>
                  </a:lnTo>
                  <a:lnTo>
                    <a:pt x="2821" y="4118"/>
                  </a:lnTo>
                  <a:lnTo>
                    <a:pt x="2821" y="4118"/>
                  </a:lnTo>
                  <a:lnTo>
                    <a:pt x="2869" y="4183"/>
                  </a:lnTo>
                  <a:lnTo>
                    <a:pt x="2869" y="4183"/>
                  </a:lnTo>
                  <a:lnTo>
                    <a:pt x="2872" y="4186"/>
                  </a:lnTo>
                  <a:lnTo>
                    <a:pt x="2875" y="4188"/>
                  </a:lnTo>
                  <a:lnTo>
                    <a:pt x="2882" y="4191"/>
                  </a:lnTo>
                  <a:lnTo>
                    <a:pt x="2889" y="4193"/>
                  </a:lnTo>
                  <a:lnTo>
                    <a:pt x="2893" y="4192"/>
                  </a:lnTo>
                  <a:lnTo>
                    <a:pt x="2897" y="4191"/>
                  </a:lnTo>
                  <a:lnTo>
                    <a:pt x="2897" y="4191"/>
                  </a:lnTo>
                  <a:lnTo>
                    <a:pt x="2936" y="4178"/>
                  </a:lnTo>
                  <a:lnTo>
                    <a:pt x="2936" y="4178"/>
                  </a:lnTo>
                  <a:lnTo>
                    <a:pt x="2974" y="4161"/>
                  </a:lnTo>
                  <a:lnTo>
                    <a:pt x="2974" y="4161"/>
                  </a:lnTo>
                  <a:lnTo>
                    <a:pt x="2978" y="4159"/>
                  </a:lnTo>
                  <a:lnTo>
                    <a:pt x="2981" y="4157"/>
                  </a:lnTo>
                  <a:lnTo>
                    <a:pt x="2987" y="4151"/>
                  </a:lnTo>
                  <a:lnTo>
                    <a:pt x="2990" y="4144"/>
                  </a:lnTo>
                  <a:lnTo>
                    <a:pt x="2990" y="4140"/>
                  </a:lnTo>
                  <a:lnTo>
                    <a:pt x="2990" y="4137"/>
                  </a:lnTo>
                  <a:lnTo>
                    <a:pt x="2990" y="4137"/>
                  </a:lnTo>
                  <a:lnTo>
                    <a:pt x="2981" y="4056"/>
                  </a:lnTo>
                  <a:lnTo>
                    <a:pt x="2981" y="4056"/>
                  </a:lnTo>
                  <a:lnTo>
                    <a:pt x="2975" y="4000"/>
                  </a:lnTo>
                  <a:lnTo>
                    <a:pt x="2971" y="3976"/>
                  </a:lnTo>
                  <a:lnTo>
                    <a:pt x="2971" y="3976"/>
                  </a:lnTo>
                  <a:lnTo>
                    <a:pt x="2971" y="3972"/>
                  </a:lnTo>
                  <a:lnTo>
                    <a:pt x="2972" y="3968"/>
                  </a:lnTo>
                  <a:lnTo>
                    <a:pt x="2974" y="3961"/>
                  </a:lnTo>
                  <a:lnTo>
                    <a:pt x="2978" y="3955"/>
                  </a:lnTo>
                  <a:lnTo>
                    <a:pt x="2981" y="3952"/>
                  </a:lnTo>
                  <a:lnTo>
                    <a:pt x="2985" y="3951"/>
                  </a:lnTo>
                  <a:lnTo>
                    <a:pt x="2985" y="3951"/>
                  </a:lnTo>
                  <a:lnTo>
                    <a:pt x="3026" y="3932"/>
                  </a:lnTo>
                  <a:lnTo>
                    <a:pt x="3026" y="3932"/>
                  </a:lnTo>
                  <a:lnTo>
                    <a:pt x="3053" y="3917"/>
                  </a:lnTo>
                  <a:lnTo>
                    <a:pt x="3067" y="3911"/>
                  </a:lnTo>
                  <a:lnTo>
                    <a:pt x="3067" y="3911"/>
                  </a:lnTo>
                  <a:lnTo>
                    <a:pt x="3070" y="3909"/>
                  </a:lnTo>
                  <a:lnTo>
                    <a:pt x="3073" y="3909"/>
                  </a:lnTo>
                  <a:lnTo>
                    <a:pt x="3080" y="3909"/>
                  </a:lnTo>
                  <a:lnTo>
                    <a:pt x="3087" y="3911"/>
                  </a:lnTo>
                  <a:lnTo>
                    <a:pt x="3090" y="3913"/>
                  </a:lnTo>
                  <a:lnTo>
                    <a:pt x="3093" y="3915"/>
                  </a:lnTo>
                  <a:lnTo>
                    <a:pt x="3093" y="3915"/>
                  </a:lnTo>
                  <a:lnTo>
                    <a:pt x="3151" y="3973"/>
                  </a:lnTo>
                  <a:lnTo>
                    <a:pt x="3151" y="3973"/>
                  </a:lnTo>
                  <a:lnTo>
                    <a:pt x="3210" y="4029"/>
                  </a:lnTo>
                  <a:lnTo>
                    <a:pt x="3210" y="4029"/>
                  </a:lnTo>
                  <a:lnTo>
                    <a:pt x="3212" y="4032"/>
                  </a:lnTo>
                  <a:lnTo>
                    <a:pt x="3216" y="4033"/>
                  </a:lnTo>
                  <a:lnTo>
                    <a:pt x="3223" y="4035"/>
                  </a:lnTo>
                  <a:lnTo>
                    <a:pt x="3232" y="4035"/>
                  </a:lnTo>
                  <a:lnTo>
                    <a:pt x="3235" y="4034"/>
                  </a:lnTo>
                  <a:lnTo>
                    <a:pt x="3239" y="4032"/>
                  </a:lnTo>
                  <a:lnTo>
                    <a:pt x="3273" y="4013"/>
                  </a:lnTo>
                  <a:lnTo>
                    <a:pt x="3309" y="3990"/>
                  </a:lnTo>
                  <a:lnTo>
                    <a:pt x="3309" y="3990"/>
                  </a:lnTo>
                  <a:lnTo>
                    <a:pt x="3313" y="3987"/>
                  </a:lnTo>
                  <a:lnTo>
                    <a:pt x="3316" y="3985"/>
                  </a:lnTo>
                  <a:lnTo>
                    <a:pt x="3320" y="3978"/>
                  </a:lnTo>
                  <a:lnTo>
                    <a:pt x="3321" y="3969"/>
                  </a:lnTo>
                  <a:lnTo>
                    <a:pt x="3321" y="3965"/>
                  </a:lnTo>
                  <a:lnTo>
                    <a:pt x="3321" y="3962"/>
                  </a:lnTo>
                  <a:lnTo>
                    <a:pt x="3321" y="3962"/>
                  </a:lnTo>
                  <a:lnTo>
                    <a:pt x="3298" y="3883"/>
                  </a:lnTo>
                  <a:lnTo>
                    <a:pt x="3298" y="3883"/>
                  </a:lnTo>
                  <a:lnTo>
                    <a:pt x="3274" y="3807"/>
                  </a:lnTo>
                  <a:lnTo>
                    <a:pt x="3274" y="3807"/>
                  </a:lnTo>
                  <a:lnTo>
                    <a:pt x="3274" y="3803"/>
                  </a:lnTo>
                  <a:lnTo>
                    <a:pt x="3274" y="3799"/>
                  </a:lnTo>
                  <a:lnTo>
                    <a:pt x="3275" y="3792"/>
                  </a:lnTo>
                  <a:lnTo>
                    <a:pt x="3278" y="3785"/>
                  </a:lnTo>
                  <a:lnTo>
                    <a:pt x="3280" y="3783"/>
                  </a:lnTo>
                  <a:lnTo>
                    <a:pt x="3283" y="3780"/>
                  </a:lnTo>
                  <a:lnTo>
                    <a:pt x="3283" y="3780"/>
                  </a:lnTo>
                  <a:lnTo>
                    <a:pt x="3294" y="3773"/>
                  </a:lnTo>
                  <a:lnTo>
                    <a:pt x="3294" y="3773"/>
                  </a:lnTo>
                  <a:lnTo>
                    <a:pt x="3320" y="3753"/>
                  </a:lnTo>
                  <a:lnTo>
                    <a:pt x="3320" y="3753"/>
                  </a:lnTo>
                  <a:lnTo>
                    <a:pt x="3357" y="3727"/>
                  </a:lnTo>
                  <a:lnTo>
                    <a:pt x="3357" y="3727"/>
                  </a:lnTo>
                  <a:lnTo>
                    <a:pt x="3363" y="3724"/>
                  </a:lnTo>
                  <a:lnTo>
                    <a:pt x="3370" y="3722"/>
                  </a:lnTo>
                  <a:lnTo>
                    <a:pt x="3377" y="3724"/>
                  </a:lnTo>
                  <a:lnTo>
                    <a:pt x="3381" y="3725"/>
                  </a:lnTo>
                  <a:lnTo>
                    <a:pt x="3384" y="3727"/>
                  </a:lnTo>
                  <a:lnTo>
                    <a:pt x="3384" y="3727"/>
                  </a:lnTo>
                  <a:lnTo>
                    <a:pt x="3450" y="3773"/>
                  </a:lnTo>
                  <a:lnTo>
                    <a:pt x="3450" y="3773"/>
                  </a:lnTo>
                  <a:lnTo>
                    <a:pt x="3517" y="3818"/>
                  </a:lnTo>
                  <a:lnTo>
                    <a:pt x="3517" y="3818"/>
                  </a:lnTo>
                  <a:lnTo>
                    <a:pt x="3521" y="3820"/>
                  </a:lnTo>
                  <a:lnTo>
                    <a:pt x="3525" y="3821"/>
                  </a:lnTo>
                  <a:lnTo>
                    <a:pt x="3533" y="3822"/>
                  </a:lnTo>
                  <a:lnTo>
                    <a:pt x="3540" y="3820"/>
                  </a:lnTo>
                  <a:lnTo>
                    <a:pt x="3544" y="3819"/>
                  </a:lnTo>
                  <a:lnTo>
                    <a:pt x="3547" y="3817"/>
                  </a:lnTo>
                  <a:lnTo>
                    <a:pt x="3547" y="3817"/>
                  </a:lnTo>
                  <a:lnTo>
                    <a:pt x="3557" y="3809"/>
                  </a:lnTo>
                  <a:lnTo>
                    <a:pt x="3579" y="3789"/>
                  </a:lnTo>
                  <a:lnTo>
                    <a:pt x="3579" y="3789"/>
                  </a:lnTo>
                  <a:lnTo>
                    <a:pt x="3610" y="3761"/>
                  </a:lnTo>
                  <a:lnTo>
                    <a:pt x="3610" y="3761"/>
                  </a:lnTo>
                  <a:lnTo>
                    <a:pt x="3612" y="3758"/>
                  </a:lnTo>
                  <a:lnTo>
                    <a:pt x="3614" y="3755"/>
                  </a:lnTo>
                  <a:lnTo>
                    <a:pt x="3617" y="3748"/>
                  </a:lnTo>
                  <a:lnTo>
                    <a:pt x="3618" y="3740"/>
                  </a:lnTo>
                  <a:lnTo>
                    <a:pt x="3617" y="3737"/>
                  </a:lnTo>
                  <a:lnTo>
                    <a:pt x="3616" y="3733"/>
                  </a:lnTo>
                  <a:lnTo>
                    <a:pt x="3616" y="3733"/>
                  </a:lnTo>
                  <a:lnTo>
                    <a:pt x="3605" y="3710"/>
                  </a:lnTo>
                  <a:lnTo>
                    <a:pt x="3580" y="3660"/>
                  </a:lnTo>
                  <a:lnTo>
                    <a:pt x="3580" y="3660"/>
                  </a:lnTo>
                  <a:lnTo>
                    <a:pt x="3543" y="3588"/>
                  </a:lnTo>
                  <a:lnTo>
                    <a:pt x="3543" y="3588"/>
                  </a:lnTo>
                  <a:lnTo>
                    <a:pt x="3541" y="3584"/>
                  </a:lnTo>
                  <a:lnTo>
                    <a:pt x="3541" y="3581"/>
                  </a:lnTo>
                  <a:lnTo>
                    <a:pt x="3540" y="3573"/>
                  </a:lnTo>
                  <a:lnTo>
                    <a:pt x="3542" y="3566"/>
                  </a:lnTo>
                  <a:lnTo>
                    <a:pt x="3544" y="3563"/>
                  </a:lnTo>
                  <a:lnTo>
                    <a:pt x="3546" y="3561"/>
                  </a:lnTo>
                  <a:lnTo>
                    <a:pt x="3546" y="3561"/>
                  </a:lnTo>
                  <a:lnTo>
                    <a:pt x="3579" y="3528"/>
                  </a:lnTo>
                  <a:lnTo>
                    <a:pt x="3579" y="3528"/>
                  </a:lnTo>
                  <a:lnTo>
                    <a:pt x="3610" y="3495"/>
                  </a:lnTo>
                  <a:lnTo>
                    <a:pt x="3610" y="3495"/>
                  </a:lnTo>
                  <a:lnTo>
                    <a:pt x="3613" y="3492"/>
                  </a:lnTo>
                  <a:lnTo>
                    <a:pt x="3616" y="3491"/>
                  </a:lnTo>
                  <a:lnTo>
                    <a:pt x="3623" y="3488"/>
                  </a:lnTo>
                  <a:lnTo>
                    <a:pt x="3630" y="3488"/>
                  </a:lnTo>
                  <a:lnTo>
                    <a:pt x="3633" y="3489"/>
                  </a:lnTo>
                  <a:lnTo>
                    <a:pt x="3637" y="3490"/>
                  </a:lnTo>
                  <a:lnTo>
                    <a:pt x="3637" y="3490"/>
                  </a:lnTo>
                  <a:lnTo>
                    <a:pt x="3711" y="3525"/>
                  </a:lnTo>
                  <a:lnTo>
                    <a:pt x="3711" y="3525"/>
                  </a:lnTo>
                  <a:lnTo>
                    <a:pt x="3785" y="3557"/>
                  </a:lnTo>
                  <a:lnTo>
                    <a:pt x="3785" y="3557"/>
                  </a:lnTo>
                  <a:lnTo>
                    <a:pt x="3788" y="3558"/>
                  </a:lnTo>
                  <a:lnTo>
                    <a:pt x="3792" y="3558"/>
                  </a:lnTo>
                  <a:lnTo>
                    <a:pt x="3800" y="3558"/>
                  </a:lnTo>
                  <a:lnTo>
                    <a:pt x="3808" y="3555"/>
                  </a:lnTo>
                  <a:lnTo>
                    <a:pt x="3811" y="3553"/>
                  </a:lnTo>
                  <a:lnTo>
                    <a:pt x="3814" y="3550"/>
                  </a:lnTo>
                  <a:lnTo>
                    <a:pt x="3838" y="3520"/>
                  </a:lnTo>
                  <a:lnTo>
                    <a:pt x="3838" y="3520"/>
                  </a:lnTo>
                  <a:lnTo>
                    <a:pt x="3853" y="3503"/>
                  </a:lnTo>
                  <a:lnTo>
                    <a:pt x="3853" y="3503"/>
                  </a:lnTo>
                  <a:lnTo>
                    <a:pt x="3866" y="3486"/>
                  </a:lnTo>
                  <a:lnTo>
                    <a:pt x="3866" y="3486"/>
                  </a:lnTo>
                  <a:lnTo>
                    <a:pt x="3868" y="3483"/>
                  </a:lnTo>
                  <a:lnTo>
                    <a:pt x="3869" y="3479"/>
                  </a:lnTo>
                  <a:lnTo>
                    <a:pt x="3870" y="3471"/>
                  </a:lnTo>
                  <a:lnTo>
                    <a:pt x="3870" y="3463"/>
                  </a:lnTo>
                  <a:lnTo>
                    <a:pt x="3868" y="3459"/>
                  </a:lnTo>
                  <a:lnTo>
                    <a:pt x="3866" y="3456"/>
                  </a:lnTo>
                  <a:lnTo>
                    <a:pt x="3866" y="3456"/>
                  </a:lnTo>
                  <a:lnTo>
                    <a:pt x="3819" y="3390"/>
                  </a:lnTo>
                  <a:lnTo>
                    <a:pt x="3819" y="3390"/>
                  </a:lnTo>
                  <a:lnTo>
                    <a:pt x="3771" y="3326"/>
                  </a:lnTo>
                  <a:lnTo>
                    <a:pt x="3771" y="3326"/>
                  </a:lnTo>
                  <a:lnTo>
                    <a:pt x="3767" y="3320"/>
                  </a:lnTo>
                  <a:lnTo>
                    <a:pt x="3766" y="3313"/>
                  </a:lnTo>
                  <a:lnTo>
                    <a:pt x="3767" y="3305"/>
                  </a:lnTo>
                  <a:lnTo>
                    <a:pt x="3768" y="3301"/>
                  </a:lnTo>
                  <a:lnTo>
                    <a:pt x="3769" y="3298"/>
                  </a:lnTo>
                  <a:lnTo>
                    <a:pt x="3769" y="3298"/>
                  </a:lnTo>
                  <a:lnTo>
                    <a:pt x="3794" y="3260"/>
                  </a:lnTo>
                  <a:lnTo>
                    <a:pt x="3794" y="3260"/>
                  </a:lnTo>
                  <a:lnTo>
                    <a:pt x="3813" y="3235"/>
                  </a:lnTo>
                  <a:lnTo>
                    <a:pt x="3813" y="3235"/>
                  </a:lnTo>
                  <a:lnTo>
                    <a:pt x="3820" y="3222"/>
                  </a:lnTo>
                  <a:lnTo>
                    <a:pt x="3820" y="3222"/>
                  </a:lnTo>
                  <a:lnTo>
                    <a:pt x="3822" y="3220"/>
                  </a:lnTo>
                  <a:lnTo>
                    <a:pt x="3825" y="3217"/>
                  </a:lnTo>
                  <a:lnTo>
                    <a:pt x="3831" y="3214"/>
                  </a:lnTo>
                  <a:lnTo>
                    <a:pt x="3838" y="3212"/>
                  </a:lnTo>
                  <a:lnTo>
                    <a:pt x="3842" y="3213"/>
                  </a:lnTo>
                  <a:lnTo>
                    <a:pt x="3845" y="3213"/>
                  </a:lnTo>
                  <a:lnTo>
                    <a:pt x="3845" y="3213"/>
                  </a:lnTo>
                  <a:lnTo>
                    <a:pt x="3924" y="3235"/>
                  </a:lnTo>
                  <a:lnTo>
                    <a:pt x="3924" y="3235"/>
                  </a:lnTo>
                  <a:lnTo>
                    <a:pt x="4003" y="3254"/>
                  </a:lnTo>
                  <a:lnTo>
                    <a:pt x="4003" y="3254"/>
                  </a:lnTo>
                  <a:lnTo>
                    <a:pt x="4007" y="3254"/>
                  </a:lnTo>
                  <a:lnTo>
                    <a:pt x="4010" y="3254"/>
                  </a:lnTo>
                  <a:lnTo>
                    <a:pt x="4019" y="3252"/>
                  </a:lnTo>
                  <a:lnTo>
                    <a:pt x="4025" y="3248"/>
                  </a:lnTo>
                  <a:lnTo>
                    <a:pt x="4028" y="3246"/>
                  </a:lnTo>
                  <a:lnTo>
                    <a:pt x="4030" y="3243"/>
                  </a:lnTo>
                  <a:lnTo>
                    <a:pt x="4070" y="3169"/>
                  </a:lnTo>
                  <a:lnTo>
                    <a:pt x="4070" y="3169"/>
                  </a:lnTo>
                  <a:lnTo>
                    <a:pt x="4072" y="3166"/>
                  </a:lnTo>
                  <a:lnTo>
                    <a:pt x="4073" y="3162"/>
                  </a:lnTo>
                  <a:lnTo>
                    <a:pt x="4073" y="3155"/>
                  </a:lnTo>
                  <a:lnTo>
                    <a:pt x="4071" y="3146"/>
                  </a:lnTo>
                  <a:lnTo>
                    <a:pt x="4069" y="3143"/>
                  </a:lnTo>
                  <a:lnTo>
                    <a:pt x="4066" y="3140"/>
                  </a:lnTo>
                  <a:lnTo>
                    <a:pt x="4066" y="3140"/>
                  </a:lnTo>
                  <a:lnTo>
                    <a:pt x="4007" y="3084"/>
                  </a:lnTo>
                  <a:lnTo>
                    <a:pt x="4007" y="3084"/>
                  </a:lnTo>
                  <a:lnTo>
                    <a:pt x="3948" y="3029"/>
                  </a:lnTo>
                  <a:lnTo>
                    <a:pt x="3948" y="3029"/>
                  </a:lnTo>
                  <a:lnTo>
                    <a:pt x="3946" y="3026"/>
                  </a:lnTo>
                  <a:lnTo>
                    <a:pt x="3944" y="3022"/>
                  </a:lnTo>
                  <a:lnTo>
                    <a:pt x="3941" y="3016"/>
                  </a:lnTo>
                  <a:lnTo>
                    <a:pt x="3941" y="3008"/>
                  </a:lnTo>
                  <a:lnTo>
                    <a:pt x="3941" y="3005"/>
                  </a:lnTo>
                  <a:lnTo>
                    <a:pt x="3942" y="3002"/>
                  </a:lnTo>
                  <a:lnTo>
                    <a:pt x="3942" y="3002"/>
                  </a:lnTo>
                  <a:lnTo>
                    <a:pt x="3949" y="2989"/>
                  </a:lnTo>
                  <a:lnTo>
                    <a:pt x="3961" y="2960"/>
                  </a:lnTo>
                  <a:lnTo>
                    <a:pt x="3961" y="2960"/>
                  </a:lnTo>
                  <a:lnTo>
                    <a:pt x="3980" y="2918"/>
                  </a:lnTo>
                  <a:lnTo>
                    <a:pt x="3980" y="2918"/>
                  </a:lnTo>
                  <a:lnTo>
                    <a:pt x="3981" y="2915"/>
                  </a:lnTo>
                  <a:lnTo>
                    <a:pt x="3984" y="2913"/>
                  </a:lnTo>
                  <a:lnTo>
                    <a:pt x="3989" y="2908"/>
                  </a:lnTo>
                  <a:lnTo>
                    <a:pt x="3996" y="2906"/>
                  </a:lnTo>
                  <a:lnTo>
                    <a:pt x="4000" y="2905"/>
                  </a:lnTo>
                  <a:lnTo>
                    <a:pt x="4004" y="2905"/>
                  </a:lnTo>
                  <a:lnTo>
                    <a:pt x="4004" y="2905"/>
                  </a:lnTo>
                  <a:lnTo>
                    <a:pt x="4084" y="2912"/>
                  </a:lnTo>
                  <a:lnTo>
                    <a:pt x="4084" y="2912"/>
                  </a:lnTo>
                  <a:lnTo>
                    <a:pt x="4165" y="2917"/>
                  </a:lnTo>
                  <a:lnTo>
                    <a:pt x="4165" y="2917"/>
                  </a:lnTo>
                  <a:lnTo>
                    <a:pt x="4169" y="2917"/>
                  </a:lnTo>
                  <a:lnTo>
                    <a:pt x="4172" y="2916"/>
                  </a:lnTo>
                  <a:lnTo>
                    <a:pt x="4180" y="2913"/>
                  </a:lnTo>
                  <a:lnTo>
                    <a:pt x="4186" y="2908"/>
                  </a:lnTo>
                  <a:lnTo>
                    <a:pt x="4188" y="2905"/>
                  </a:lnTo>
                  <a:lnTo>
                    <a:pt x="4190" y="2902"/>
                  </a:lnTo>
                  <a:lnTo>
                    <a:pt x="4203" y="2864"/>
                  </a:lnTo>
                  <a:lnTo>
                    <a:pt x="4216" y="2823"/>
                  </a:lnTo>
                  <a:lnTo>
                    <a:pt x="4216" y="2823"/>
                  </a:lnTo>
                  <a:lnTo>
                    <a:pt x="4218" y="2819"/>
                  </a:lnTo>
                  <a:lnTo>
                    <a:pt x="4218" y="2814"/>
                  </a:lnTo>
                  <a:lnTo>
                    <a:pt x="4216" y="2807"/>
                  </a:lnTo>
                  <a:lnTo>
                    <a:pt x="4212" y="2800"/>
                  </a:lnTo>
                  <a:lnTo>
                    <a:pt x="4210" y="2797"/>
                  </a:lnTo>
                  <a:lnTo>
                    <a:pt x="4207" y="2795"/>
                  </a:lnTo>
                  <a:lnTo>
                    <a:pt x="4207" y="2795"/>
                  </a:lnTo>
                  <a:lnTo>
                    <a:pt x="4141" y="2749"/>
                  </a:lnTo>
                  <a:lnTo>
                    <a:pt x="4141" y="2749"/>
                  </a:lnTo>
                  <a:lnTo>
                    <a:pt x="4093" y="2719"/>
                  </a:lnTo>
                  <a:lnTo>
                    <a:pt x="4072" y="2705"/>
                  </a:lnTo>
                  <a:lnTo>
                    <a:pt x="4072" y="2705"/>
                  </a:lnTo>
                  <a:lnTo>
                    <a:pt x="4069" y="2703"/>
                  </a:lnTo>
                  <a:lnTo>
                    <a:pt x="4067" y="2701"/>
                  </a:lnTo>
                  <a:lnTo>
                    <a:pt x="4063" y="2693"/>
                  </a:lnTo>
                  <a:lnTo>
                    <a:pt x="4061" y="2686"/>
                  </a:lnTo>
                  <a:lnTo>
                    <a:pt x="4061" y="2683"/>
                  </a:lnTo>
                  <a:lnTo>
                    <a:pt x="4061" y="2679"/>
                  </a:lnTo>
                  <a:lnTo>
                    <a:pt x="4061" y="2679"/>
                  </a:lnTo>
                  <a:lnTo>
                    <a:pt x="4073" y="2635"/>
                  </a:lnTo>
                  <a:lnTo>
                    <a:pt x="4073" y="2635"/>
                  </a:lnTo>
                  <a:lnTo>
                    <a:pt x="4077" y="2620"/>
                  </a:lnTo>
                  <a:lnTo>
                    <a:pt x="4080" y="2605"/>
                  </a:lnTo>
                  <a:lnTo>
                    <a:pt x="4080" y="2605"/>
                  </a:lnTo>
                  <a:lnTo>
                    <a:pt x="4083" y="2591"/>
                  </a:lnTo>
                  <a:lnTo>
                    <a:pt x="4083" y="2591"/>
                  </a:lnTo>
                  <a:lnTo>
                    <a:pt x="4084" y="2588"/>
                  </a:lnTo>
                  <a:lnTo>
                    <a:pt x="4086" y="2585"/>
                  </a:lnTo>
                  <a:lnTo>
                    <a:pt x="4090" y="2579"/>
                  </a:lnTo>
                  <a:lnTo>
                    <a:pt x="4098" y="2576"/>
                  </a:lnTo>
                  <a:lnTo>
                    <a:pt x="4101" y="2574"/>
                  </a:lnTo>
                  <a:lnTo>
                    <a:pt x="4105" y="2574"/>
                  </a:lnTo>
                  <a:lnTo>
                    <a:pt x="4105" y="2574"/>
                  </a:lnTo>
                  <a:lnTo>
                    <a:pt x="4186" y="2566"/>
                  </a:lnTo>
                  <a:lnTo>
                    <a:pt x="4186" y="2566"/>
                  </a:lnTo>
                  <a:lnTo>
                    <a:pt x="4267" y="2557"/>
                  </a:lnTo>
                  <a:lnTo>
                    <a:pt x="4267" y="2557"/>
                  </a:lnTo>
                  <a:lnTo>
                    <a:pt x="4270" y="2557"/>
                  </a:lnTo>
                  <a:lnTo>
                    <a:pt x="4274" y="2555"/>
                  </a:lnTo>
                  <a:lnTo>
                    <a:pt x="4280" y="2551"/>
                  </a:lnTo>
                  <a:lnTo>
                    <a:pt x="4285" y="2545"/>
                  </a:lnTo>
                  <a:lnTo>
                    <a:pt x="4286" y="2541"/>
                  </a:lnTo>
                  <a:lnTo>
                    <a:pt x="4287" y="2538"/>
                  </a:lnTo>
                  <a:lnTo>
                    <a:pt x="4301" y="2455"/>
                  </a:lnTo>
                  <a:lnTo>
                    <a:pt x="4301" y="2455"/>
                  </a:lnTo>
                  <a:lnTo>
                    <a:pt x="4301" y="2452"/>
                  </a:lnTo>
                  <a:lnTo>
                    <a:pt x="4301" y="2447"/>
                  </a:lnTo>
                  <a:lnTo>
                    <a:pt x="4297" y="2440"/>
                  </a:lnTo>
                  <a:lnTo>
                    <a:pt x="4292" y="2434"/>
                  </a:lnTo>
                  <a:lnTo>
                    <a:pt x="4289" y="2431"/>
                  </a:lnTo>
                  <a:lnTo>
                    <a:pt x="4286" y="2429"/>
                  </a:lnTo>
                  <a:lnTo>
                    <a:pt x="4286" y="2429"/>
                  </a:lnTo>
                  <a:lnTo>
                    <a:pt x="4211" y="2396"/>
                  </a:lnTo>
                  <a:lnTo>
                    <a:pt x="4211" y="2396"/>
                  </a:lnTo>
                  <a:lnTo>
                    <a:pt x="4138" y="2364"/>
                  </a:lnTo>
                  <a:lnTo>
                    <a:pt x="4138" y="2364"/>
                  </a:lnTo>
                  <a:lnTo>
                    <a:pt x="4133" y="2363"/>
                  </a:lnTo>
                  <a:lnTo>
                    <a:pt x="4130" y="2361"/>
                  </a:lnTo>
                  <a:lnTo>
                    <a:pt x="4126" y="2355"/>
                  </a:lnTo>
                  <a:lnTo>
                    <a:pt x="4123" y="2348"/>
                  </a:lnTo>
                  <a:lnTo>
                    <a:pt x="4122" y="2345"/>
                  </a:lnTo>
                  <a:lnTo>
                    <a:pt x="4122" y="2342"/>
                  </a:lnTo>
                  <a:lnTo>
                    <a:pt x="4122" y="2342"/>
                  </a:lnTo>
                  <a:lnTo>
                    <a:pt x="4124" y="2328"/>
                  </a:lnTo>
                  <a:lnTo>
                    <a:pt x="4124" y="2328"/>
                  </a:lnTo>
                  <a:lnTo>
                    <a:pt x="4125" y="2296"/>
                  </a:lnTo>
                  <a:lnTo>
                    <a:pt x="4125" y="2296"/>
                  </a:lnTo>
                  <a:lnTo>
                    <a:pt x="4128" y="2251"/>
                  </a:lnTo>
                  <a:lnTo>
                    <a:pt x="4128" y="2251"/>
                  </a:lnTo>
                  <a:lnTo>
                    <a:pt x="4129" y="2247"/>
                  </a:lnTo>
                  <a:lnTo>
                    <a:pt x="4130" y="2244"/>
                  </a:lnTo>
                  <a:lnTo>
                    <a:pt x="4134" y="2237"/>
                  </a:lnTo>
                  <a:lnTo>
                    <a:pt x="4140" y="2232"/>
                  </a:lnTo>
                  <a:lnTo>
                    <a:pt x="4144" y="2230"/>
                  </a:lnTo>
                  <a:lnTo>
                    <a:pt x="4147" y="2229"/>
                  </a:lnTo>
                  <a:lnTo>
                    <a:pt x="4147" y="2229"/>
                  </a:lnTo>
                  <a:lnTo>
                    <a:pt x="4225" y="2209"/>
                  </a:lnTo>
                  <a:lnTo>
                    <a:pt x="4225" y="2209"/>
                  </a:lnTo>
                  <a:lnTo>
                    <a:pt x="4303" y="2186"/>
                  </a:lnTo>
                  <a:lnTo>
                    <a:pt x="4303" y="2186"/>
                  </a:lnTo>
                  <a:lnTo>
                    <a:pt x="4306" y="2184"/>
                  </a:lnTo>
                  <a:lnTo>
                    <a:pt x="4309" y="2182"/>
                  </a:lnTo>
                  <a:lnTo>
                    <a:pt x="4315" y="2177"/>
                  </a:lnTo>
                  <a:lnTo>
                    <a:pt x="4318" y="2170"/>
                  </a:lnTo>
                  <a:lnTo>
                    <a:pt x="4320" y="2166"/>
                  </a:lnTo>
                  <a:lnTo>
                    <a:pt x="4320" y="2163"/>
                  </a:lnTo>
                  <a:lnTo>
                    <a:pt x="4320" y="2123"/>
                  </a:lnTo>
                  <a:lnTo>
                    <a:pt x="4318" y="2079"/>
                  </a:lnTo>
                  <a:close/>
                </a:path>
              </a:pathLst>
            </a:custGeom>
            <a:solidFill>
              <a:srgbClr val="C0504D"/>
            </a:solidFill>
            <a:ln w="12700">
              <a:solidFill>
                <a:srgbClr val="FFFFFF"/>
              </a:solidFill>
              <a:round/>
              <a:headEnd/>
              <a:tailEnd/>
            </a:ln>
            <a:effectLst/>
            <a:scene3d>
              <a:camera prst="orthographicFront">
                <a:rot lat="0" lon="0" rev="0"/>
              </a:camera>
              <a:lightRig rig="balanced" dir="t">
                <a:rot lat="0" lon="0" rev="8700000"/>
              </a:lightRig>
            </a:scene3d>
            <a:sp3d/>
          </p:spPr>
          <p:txBody>
            <a:bodyPr vert="horz" wrap="square" lIns="91440" tIns="45720" rIns="91440" bIns="45720" numCol="1" anchor="t" anchorCtr="0" compatLnSpc="1">
              <a:prstTxWarp prst="textNoShape">
                <a:avLst/>
              </a:prstTxWarp>
            </a:bodyPr>
            <a:lstStyle/>
            <a:p>
              <a:endParaRPr lang="en-US" sz="2800" dirty="0"/>
            </a:p>
          </p:txBody>
        </p:sp>
        <p:sp>
          <p:nvSpPr>
            <p:cNvPr id="7" name="Rectangle 70">
              <a:extLst>
                <a:ext uri="{FF2B5EF4-FFF2-40B4-BE49-F238E27FC236}">
                  <a16:creationId xmlns:a16="http://schemas.microsoft.com/office/drawing/2014/main" id="{A7C9180E-790F-A045-9DD9-1AF2F090FE30}"/>
                </a:ext>
              </a:extLst>
            </p:cNvPr>
            <p:cNvSpPr>
              <a:spLocks noChangeArrowheads="1"/>
            </p:cNvSpPr>
            <p:nvPr/>
          </p:nvSpPr>
          <p:spPr bwMode="auto">
            <a:xfrm>
              <a:off x="2051050" y="2438400"/>
              <a:ext cx="2133600" cy="457200"/>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800" dirty="0">
                  <a:solidFill>
                    <a:srgbClr val="FFFFFF"/>
                  </a:solidFill>
                  <a:latin typeface="Arial Narrow" pitchFamily="112" charset="0"/>
                </a:rPr>
                <a:t>Product Owner</a:t>
              </a:r>
            </a:p>
          </p:txBody>
        </p:sp>
      </p:grpSp>
      <p:grpSp>
        <p:nvGrpSpPr>
          <p:cNvPr id="13" name="Group 12">
            <a:extLst>
              <a:ext uri="{FF2B5EF4-FFF2-40B4-BE49-F238E27FC236}">
                <a16:creationId xmlns:a16="http://schemas.microsoft.com/office/drawing/2014/main" id="{56CEC070-B382-1A4D-BAF0-86843717FEBA}"/>
              </a:ext>
            </a:extLst>
          </p:cNvPr>
          <p:cNvGrpSpPr/>
          <p:nvPr/>
        </p:nvGrpSpPr>
        <p:grpSpPr>
          <a:xfrm>
            <a:off x="3022998" y="2438399"/>
            <a:ext cx="3163068" cy="3181525"/>
            <a:chOff x="4487139" y="1835150"/>
            <a:chExt cx="3035300" cy="3035300"/>
          </a:xfrm>
        </p:grpSpPr>
        <p:sp>
          <p:nvSpPr>
            <p:cNvPr id="14" name="Freeform 13">
              <a:extLst>
                <a:ext uri="{FF2B5EF4-FFF2-40B4-BE49-F238E27FC236}">
                  <a16:creationId xmlns:a16="http://schemas.microsoft.com/office/drawing/2014/main" id="{3B751DD1-2C24-EB45-9EBD-A9A9AEBDD9B5}"/>
                </a:ext>
              </a:extLst>
            </p:cNvPr>
            <p:cNvSpPr>
              <a:spLocks/>
            </p:cNvSpPr>
            <p:nvPr/>
          </p:nvSpPr>
          <p:spPr bwMode="auto">
            <a:xfrm rot="21404411">
              <a:off x="4487139" y="1835150"/>
              <a:ext cx="3035300" cy="3035300"/>
            </a:xfrm>
            <a:custGeom>
              <a:avLst/>
              <a:gdLst>
                <a:gd name="T0" fmla="*/ 4114 w 4320"/>
                <a:gd name="T1" fmla="*/ 1903 h 4320"/>
                <a:gd name="T2" fmla="*/ 4169 w 4320"/>
                <a:gd name="T3" fmla="*/ 1680 h 4320"/>
                <a:gd name="T4" fmla="*/ 4117 w 4320"/>
                <a:gd name="T5" fmla="*/ 1499 h 4320"/>
                <a:gd name="T6" fmla="*/ 3960 w 4320"/>
                <a:gd name="T7" fmla="*/ 1346 h 4320"/>
                <a:gd name="T8" fmla="*/ 4032 w 4320"/>
                <a:gd name="T9" fmla="*/ 1081 h 4320"/>
                <a:gd name="T10" fmla="*/ 3726 w 4320"/>
                <a:gd name="T11" fmla="*/ 963 h 4320"/>
                <a:gd name="T12" fmla="*/ 3748 w 4320"/>
                <a:gd name="T13" fmla="*/ 703 h 4320"/>
                <a:gd name="T14" fmla="*/ 3490 w 4320"/>
                <a:gd name="T15" fmla="*/ 683 h 4320"/>
                <a:gd name="T16" fmla="*/ 3390 w 4320"/>
                <a:gd name="T17" fmla="*/ 501 h 4320"/>
                <a:gd name="T18" fmla="*/ 3254 w 4320"/>
                <a:gd name="T19" fmla="*/ 314 h 4320"/>
                <a:gd name="T20" fmla="*/ 3001 w 4320"/>
                <a:gd name="T21" fmla="*/ 378 h 4320"/>
                <a:gd name="T22" fmla="*/ 2862 w 4320"/>
                <a:gd name="T23" fmla="*/ 116 h 4320"/>
                <a:gd name="T24" fmla="*/ 2604 w 4320"/>
                <a:gd name="T25" fmla="*/ 240 h 4320"/>
                <a:gd name="T26" fmla="*/ 2433 w 4320"/>
                <a:gd name="T27" fmla="*/ 28 h 4320"/>
                <a:gd name="T28" fmla="*/ 2229 w 4320"/>
                <a:gd name="T29" fmla="*/ 173 h 4320"/>
                <a:gd name="T30" fmla="*/ 2018 w 4320"/>
                <a:gd name="T31" fmla="*/ 177 h 4320"/>
                <a:gd name="T32" fmla="*/ 1795 w 4320"/>
                <a:gd name="T33" fmla="*/ 32 h 4320"/>
                <a:gd name="T34" fmla="*/ 1614 w 4320"/>
                <a:gd name="T35" fmla="*/ 265 h 4320"/>
                <a:gd name="T36" fmla="*/ 1345 w 4320"/>
                <a:gd name="T37" fmla="*/ 159 h 4320"/>
                <a:gd name="T38" fmla="*/ 1246 w 4320"/>
                <a:gd name="T39" fmla="*/ 412 h 4320"/>
                <a:gd name="T40" fmla="*/ 1022 w 4320"/>
                <a:gd name="T41" fmla="*/ 437 h 4320"/>
                <a:gd name="T42" fmla="*/ 801 w 4320"/>
                <a:gd name="T43" fmla="*/ 502 h 4320"/>
                <a:gd name="T44" fmla="*/ 778 w 4320"/>
                <a:gd name="T45" fmla="*/ 736 h 4320"/>
                <a:gd name="T46" fmla="*/ 509 w 4320"/>
                <a:gd name="T47" fmla="*/ 768 h 4320"/>
                <a:gd name="T48" fmla="*/ 525 w 4320"/>
                <a:gd name="T49" fmla="*/ 1060 h 4320"/>
                <a:gd name="T50" fmla="*/ 247 w 4320"/>
                <a:gd name="T51" fmla="*/ 1166 h 4320"/>
                <a:gd name="T52" fmla="*/ 316 w 4320"/>
                <a:gd name="T53" fmla="*/ 1415 h 4320"/>
                <a:gd name="T54" fmla="*/ 247 w 4320"/>
                <a:gd name="T55" fmla="*/ 1615 h 4320"/>
                <a:gd name="T56" fmla="*/ 49 w 4320"/>
                <a:gd name="T57" fmla="*/ 1764 h 4320"/>
                <a:gd name="T58" fmla="*/ 196 w 4320"/>
                <a:gd name="T59" fmla="*/ 1993 h 4320"/>
                <a:gd name="T60" fmla="*/ 2 w 4320"/>
                <a:gd name="T61" fmla="*/ 2246 h 4320"/>
                <a:gd name="T62" fmla="*/ 195 w 4320"/>
                <a:gd name="T63" fmla="*/ 2435 h 4320"/>
                <a:gd name="T64" fmla="*/ 236 w 4320"/>
                <a:gd name="T65" fmla="*/ 2645 h 4320"/>
                <a:gd name="T66" fmla="*/ 132 w 4320"/>
                <a:gd name="T67" fmla="*/ 2875 h 4320"/>
                <a:gd name="T68" fmla="*/ 369 w 4320"/>
                <a:gd name="T69" fmla="*/ 2985 h 4320"/>
                <a:gd name="T70" fmla="*/ 335 w 4320"/>
                <a:gd name="T71" fmla="*/ 3316 h 4320"/>
                <a:gd name="T72" fmla="*/ 596 w 4320"/>
                <a:gd name="T73" fmla="*/ 3378 h 4320"/>
                <a:gd name="T74" fmla="*/ 587 w 4320"/>
                <a:gd name="T75" fmla="*/ 3616 h 4320"/>
                <a:gd name="T76" fmla="*/ 763 w 4320"/>
                <a:gd name="T77" fmla="*/ 3785 h 4320"/>
                <a:gd name="T78" fmla="*/ 1007 w 4320"/>
                <a:gd name="T79" fmla="*/ 3766 h 4320"/>
                <a:gd name="T80" fmla="*/ 1074 w 4320"/>
                <a:gd name="T81" fmla="*/ 4028 h 4320"/>
                <a:gd name="T82" fmla="*/ 1402 w 4320"/>
                <a:gd name="T83" fmla="*/ 3980 h 4320"/>
                <a:gd name="T84" fmla="*/ 1506 w 4320"/>
                <a:gd name="T85" fmla="*/ 4218 h 4320"/>
                <a:gd name="T86" fmla="*/ 1735 w 4320"/>
                <a:gd name="T87" fmla="*/ 4086 h 4320"/>
                <a:gd name="T88" fmla="*/ 1924 w 4320"/>
                <a:gd name="T89" fmla="*/ 4212 h 4320"/>
                <a:gd name="T90" fmla="*/ 2135 w 4320"/>
                <a:gd name="T91" fmla="*/ 4303 h 4320"/>
                <a:gd name="T92" fmla="*/ 2309 w 4320"/>
                <a:gd name="T93" fmla="*/ 4130 h 4320"/>
                <a:gd name="T94" fmla="*/ 2533 w 4320"/>
                <a:gd name="T95" fmla="*/ 4288 h 4320"/>
                <a:gd name="T96" fmla="*/ 2749 w 4320"/>
                <a:gd name="T97" fmla="*/ 4041 h 4320"/>
                <a:gd name="T98" fmla="*/ 2981 w 4320"/>
                <a:gd name="T99" fmla="*/ 4157 h 4320"/>
                <a:gd name="T100" fmla="*/ 3087 w 4320"/>
                <a:gd name="T101" fmla="*/ 3911 h 4320"/>
                <a:gd name="T102" fmla="*/ 3274 w 4320"/>
                <a:gd name="T103" fmla="*/ 3807 h 4320"/>
                <a:gd name="T104" fmla="*/ 3525 w 4320"/>
                <a:gd name="T105" fmla="*/ 3821 h 4320"/>
                <a:gd name="T106" fmla="*/ 3542 w 4320"/>
                <a:gd name="T107" fmla="*/ 3566 h 4320"/>
                <a:gd name="T108" fmla="*/ 3838 w 4320"/>
                <a:gd name="T109" fmla="*/ 3520 h 4320"/>
                <a:gd name="T110" fmla="*/ 3820 w 4320"/>
                <a:gd name="T111" fmla="*/ 3222 h 4320"/>
                <a:gd name="T112" fmla="*/ 4066 w 4320"/>
                <a:gd name="T113" fmla="*/ 3140 h 4320"/>
                <a:gd name="T114" fmla="*/ 4084 w 4320"/>
                <a:gd name="T115" fmla="*/ 2912 h 4320"/>
                <a:gd name="T116" fmla="*/ 4063 w 4320"/>
                <a:gd name="T117" fmla="*/ 2693 h 4320"/>
                <a:gd name="T118" fmla="*/ 4285 w 4320"/>
                <a:gd name="T119" fmla="*/ 2545 h 4320"/>
                <a:gd name="T120" fmla="*/ 4125 w 4320"/>
                <a:gd name="T121" fmla="*/ 229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20" h="4320">
                  <a:moveTo>
                    <a:pt x="4318" y="2079"/>
                  </a:moveTo>
                  <a:lnTo>
                    <a:pt x="4318" y="2079"/>
                  </a:lnTo>
                  <a:lnTo>
                    <a:pt x="4318" y="2075"/>
                  </a:lnTo>
                  <a:lnTo>
                    <a:pt x="4317" y="2071"/>
                  </a:lnTo>
                  <a:lnTo>
                    <a:pt x="4313" y="2065"/>
                  </a:lnTo>
                  <a:lnTo>
                    <a:pt x="4307" y="2059"/>
                  </a:lnTo>
                  <a:lnTo>
                    <a:pt x="4304" y="2057"/>
                  </a:lnTo>
                  <a:lnTo>
                    <a:pt x="4301" y="2056"/>
                  </a:lnTo>
                  <a:lnTo>
                    <a:pt x="4301" y="2056"/>
                  </a:lnTo>
                  <a:lnTo>
                    <a:pt x="4222" y="2036"/>
                  </a:lnTo>
                  <a:lnTo>
                    <a:pt x="4222" y="2036"/>
                  </a:lnTo>
                  <a:lnTo>
                    <a:pt x="4143" y="2018"/>
                  </a:lnTo>
                  <a:lnTo>
                    <a:pt x="4143" y="2018"/>
                  </a:lnTo>
                  <a:lnTo>
                    <a:pt x="4140" y="2017"/>
                  </a:lnTo>
                  <a:lnTo>
                    <a:pt x="4136" y="2015"/>
                  </a:lnTo>
                  <a:lnTo>
                    <a:pt x="4130" y="2011"/>
                  </a:lnTo>
                  <a:lnTo>
                    <a:pt x="4125" y="2005"/>
                  </a:lnTo>
                  <a:lnTo>
                    <a:pt x="4124" y="2002"/>
                  </a:lnTo>
                  <a:lnTo>
                    <a:pt x="4124" y="1998"/>
                  </a:lnTo>
                  <a:lnTo>
                    <a:pt x="4124" y="1998"/>
                  </a:lnTo>
                  <a:lnTo>
                    <a:pt x="4119" y="1952"/>
                  </a:lnTo>
                  <a:lnTo>
                    <a:pt x="4119" y="1952"/>
                  </a:lnTo>
                  <a:lnTo>
                    <a:pt x="4116" y="1921"/>
                  </a:lnTo>
                  <a:lnTo>
                    <a:pt x="4114" y="1907"/>
                  </a:lnTo>
                  <a:lnTo>
                    <a:pt x="4114" y="1907"/>
                  </a:lnTo>
                  <a:lnTo>
                    <a:pt x="4114" y="1903"/>
                  </a:lnTo>
                  <a:lnTo>
                    <a:pt x="4115" y="1900"/>
                  </a:lnTo>
                  <a:lnTo>
                    <a:pt x="4117" y="1893"/>
                  </a:lnTo>
                  <a:lnTo>
                    <a:pt x="4122" y="1887"/>
                  </a:lnTo>
                  <a:lnTo>
                    <a:pt x="4125" y="1885"/>
                  </a:lnTo>
                  <a:lnTo>
                    <a:pt x="4128" y="1883"/>
                  </a:lnTo>
                  <a:lnTo>
                    <a:pt x="4128" y="1883"/>
                  </a:lnTo>
                  <a:lnTo>
                    <a:pt x="4202" y="1849"/>
                  </a:lnTo>
                  <a:lnTo>
                    <a:pt x="4202" y="1849"/>
                  </a:lnTo>
                  <a:lnTo>
                    <a:pt x="4275" y="1813"/>
                  </a:lnTo>
                  <a:lnTo>
                    <a:pt x="4275" y="1813"/>
                  </a:lnTo>
                  <a:lnTo>
                    <a:pt x="4278" y="1811"/>
                  </a:lnTo>
                  <a:lnTo>
                    <a:pt x="4281" y="1809"/>
                  </a:lnTo>
                  <a:lnTo>
                    <a:pt x="4285" y="1802"/>
                  </a:lnTo>
                  <a:lnTo>
                    <a:pt x="4288" y="1795"/>
                  </a:lnTo>
                  <a:lnTo>
                    <a:pt x="4288" y="1791"/>
                  </a:lnTo>
                  <a:lnTo>
                    <a:pt x="4288" y="1787"/>
                  </a:lnTo>
                  <a:lnTo>
                    <a:pt x="4272" y="1705"/>
                  </a:lnTo>
                  <a:lnTo>
                    <a:pt x="4272" y="1705"/>
                  </a:lnTo>
                  <a:lnTo>
                    <a:pt x="4271" y="1701"/>
                  </a:lnTo>
                  <a:lnTo>
                    <a:pt x="4270" y="1698"/>
                  </a:lnTo>
                  <a:lnTo>
                    <a:pt x="4265" y="1692"/>
                  </a:lnTo>
                  <a:lnTo>
                    <a:pt x="4257" y="1688"/>
                  </a:lnTo>
                  <a:lnTo>
                    <a:pt x="4254" y="1687"/>
                  </a:lnTo>
                  <a:lnTo>
                    <a:pt x="4250" y="1686"/>
                  </a:lnTo>
                  <a:lnTo>
                    <a:pt x="4250" y="1686"/>
                  </a:lnTo>
                  <a:lnTo>
                    <a:pt x="4169" y="1680"/>
                  </a:lnTo>
                  <a:lnTo>
                    <a:pt x="4169" y="1680"/>
                  </a:lnTo>
                  <a:lnTo>
                    <a:pt x="4088" y="1676"/>
                  </a:lnTo>
                  <a:lnTo>
                    <a:pt x="4088" y="1676"/>
                  </a:lnTo>
                  <a:lnTo>
                    <a:pt x="4084" y="1676"/>
                  </a:lnTo>
                  <a:lnTo>
                    <a:pt x="4081" y="1675"/>
                  </a:lnTo>
                  <a:lnTo>
                    <a:pt x="4074" y="1671"/>
                  </a:lnTo>
                  <a:lnTo>
                    <a:pt x="4069" y="1665"/>
                  </a:lnTo>
                  <a:lnTo>
                    <a:pt x="4067" y="1662"/>
                  </a:lnTo>
                  <a:lnTo>
                    <a:pt x="4066" y="1659"/>
                  </a:lnTo>
                  <a:lnTo>
                    <a:pt x="4066" y="1659"/>
                  </a:lnTo>
                  <a:lnTo>
                    <a:pt x="4063" y="1645"/>
                  </a:lnTo>
                  <a:lnTo>
                    <a:pt x="4059" y="1632"/>
                  </a:lnTo>
                  <a:lnTo>
                    <a:pt x="4055" y="1615"/>
                  </a:lnTo>
                  <a:lnTo>
                    <a:pt x="4055" y="1615"/>
                  </a:lnTo>
                  <a:lnTo>
                    <a:pt x="4041" y="1571"/>
                  </a:lnTo>
                  <a:lnTo>
                    <a:pt x="4041" y="1571"/>
                  </a:lnTo>
                  <a:lnTo>
                    <a:pt x="4040" y="1568"/>
                  </a:lnTo>
                  <a:lnTo>
                    <a:pt x="4040" y="1564"/>
                  </a:lnTo>
                  <a:lnTo>
                    <a:pt x="4042" y="1557"/>
                  </a:lnTo>
                  <a:lnTo>
                    <a:pt x="4045" y="1551"/>
                  </a:lnTo>
                  <a:lnTo>
                    <a:pt x="4048" y="1548"/>
                  </a:lnTo>
                  <a:lnTo>
                    <a:pt x="4050" y="1546"/>
                  </a:lnTo>
                  <a:lnTo>
                    <a:pt x="4050" y="1546"/>
                  </a:lnTo>
                  <a:lnTo>
                    <a:pt x="4072" y="1531"/>
                  </a:lnTo>
                  <a:lnTo>
                    <a:pt x="4117" y="1499"/>
                  </a:lnTo>
                  <a:lnTo>
                    <a:pt x="4117" y="1499"/>
                  </a:lnTo>
                  <a:lnTo>
                    <a:pt x="4183" y="1451"/>
                  </a:lnTo>
                  <a:lnTo>
                    <a:pt x="4183" y="1451"/>
                  </a:lnTo>
                  <a:lnTo>
                    <a:pt x="4186" y="1448"/>
                  </a:lnTo>
                  <a:lnTo>
                    <a:pt x="4188" y="1445"/>
                  </a:lnTo>
                  <a:lnTo>
                    <a:pt x="4191" y="1438"/>
                  </a:lnTo>
                  <a:lnTo>
                    <a:pt x="4192" y="1431"/>
                  </a:lnTo>
                  <a:lnTo>
                    <a:pt x="4192" y="1427"/>
                  </a:lnTo>
                  <a:lnTo>
                    <a:pt x="4191" y="1424"/>
                  </a:lnTo>
                  <a:lnTo>
                    <a:pt x="4178" y="1386"/>
                  </a:lnTo>
                  <a:lnTo>
                    <a:pt x="4161" y="1346"/>
                  </a:lnTo>
                  <a:lnTo>
                    <a:pt x="4161" y="1346"/>
                  </a:lnTo>
                  <a:lnTo>
                    <a:pt x="4159" y="1342"/>
                  </a:lnTo>
                  <a:lnTo>
                    <a:pt x="4157" y="1339"/>
                  </a:lnTo>
                  <a:lnTo>
                    <a:pt x="4151" y="1333"/>
                  </a:lnTo>
                  <a:lnTo>
                    <a:pt x="4144" y="1330"/>
                  </a:lnTo>
                  <a:lnTo>
                    <a:pt x="4140" y="1330"/>
                  </a:lnTo>
                  <a:lnTo>
                    <a:pt x="4136" y="1330"/>
                  </a:lnTo>
                  <a:lnTo>
                    <a:pt x="4136" y="1330"/>
                  </a:lnTo>
                  <a:lnTo>
                    <a:pt x="4056" y="1339"/>
                  </a:lnTo>
                  <a:lnTo>
                    <a:pt x="4056" y="1339"/>
                  </a:lnTo>
                  <a:lnTo>
                    <a:pt x="4000" y="1345"/>
                  </a:lnTo>
                  <a:lnTo>
                    <a:pt x="3976" y="1349"/>
                  </a:lnTo>
                  <a:lnTo>
                    <a:pt x="3976" y="1349"/>
                  </a:lnTo>
                  <a:lnTo>
                    <a:pt x="3972" y="1349"/>
                  </a:lnTo>
                  <a:lnTo>
                    <a:pt x="3967" y="1348"/>
                  </a:lnTo>
                  <a:lnTo>
                    <a:pt x="3960" y="1346"/>
                  </a:lnTo>
                  <a:lnTo>
                    <a:pt x="3954" y="1342"/>
                  </a:lnTo>
                  <a:lnTo>
                    <a:pt x="3952" y="1339"/>
                  </a:lnTo>
                  <a:lnTo>
                    <a:pt x="3950" y="1335"/>
                  </a:lnTo>
                  <a:lnTo>
                    <a:pt x="3950" y="1335"/>
                  </a:lnTo>
                  <a:lnTo>
                    <a:pt x="3931" y="1294"/>
                  </a:lnTo>
                  <a:lnTo>
                    <a:pt x="3931" y="1294"/>
                  </a:lnTo>
                  <a:lnTo>
                    <a:pt x="3917" y="1267"/>
                  </a:lnTo>
                  <a:lnTo>
                    <a:pt x="3910" y="1253"/>
                  </a:lnTo>
                  <a:lnTo>
                    <a:pt x="3910" y="1253"/>
                  </a:lnTo>
                  <a:lnTo>
                    <a:pt x="3909" y="1250"/>
                  </a:lnTo>
                  <a:lnTo>
                    <a:pt x="3908" y="1247"/>
                  </a:lnTo>
                  <a:lnTo>
                    <a:pt x="3908" y="1240"/>
                  </a:lnTo>
                  <a:lnTo>
                    <a:pt x="3911" y="1233"/>
                  </a:lnTo>
                  <a:lnTo>
                    <a:pt x="3913" y="1230"/>
                  </a:lnTo>
                  <a:lnTo>
                    <a:pt x="3915" y="1227"/>
                  </a:lnTo>
                  <a:lnTo>
                    <a:pt x="3915" y="1227"/>
                  </a:lnTo>
                  <a:lnTo>
                    <a:pt x="3973" y="1169"/>
                  </a:lnTo>
                  <a:lnTo>
                    <a:pt x="3973" y="1169"/>
                  </a:lnTo>
                  <a:lnTo>
                    <a:pt x="4029" y="1110"/>
                  </a:lnTo>
                  <a:lnTo>
                    <a:pt x="4029" y="1110"/>
                  </a:lnTo>
                  <a:lnTo>
                    <a:pt x="4031" y="1108"/>
                  </a:lnTo>
                  <a:lnTo>
                    <a:pt x="4033" y="1104"/>
                  </a:lnTo>
                  <a:lnTo>
                    <a:pt x="4035" y="1097"/>
                  </a:lnTo>
                  <a:lnTo>
                    <a:pt x="4035" y="1088"/>
                  </a:lnTo>
                  <a:lnTo>
                    <a:pt x="4034" y="1085"/>
                  </a:lnTo>
                  <a:lnTo>
                    <a:pt x="4032" y="1081"/>
                  </a:lnTo>
                  <a:lnTo>
                    <a:pt x="3989" y="1011"/>
                  </a:lnTo>
                  <a:lnTo>
                    <a:pt x="3989" y="1011"/>
                  </a:lnTo>
                  <a:lnTo>
                    <a:pt x="3987" y="1007"/>
                  </a:lnTo>
                  <a:lnTo>
                    <a:pt x="3984" y="1004"/>
                  </a:lnTo>
                  <a:lnTo>
                    <a:pt x="3977" y="1000"/>
                  </a:lnTo>
                  <a:lnTo>
                    <a:pt x="3969" y="999"/>
                  </a:lnTo>
                  <a:lnTo>
                    <a:pt x="3965" y="999"/>
                  </a:lnTo>
                  <a:lnTo>
                    <a:pt x="3961" y="999"/>
                  </a:lnTo>
                  <a:lnTo>
                    <a:pt x="3961" y="999"/>
                  </a:lnTo>
                  <a:lnTo>
                    <a:pt x="3883" y="1022"/>
                  </a:lnTo>
                  <a:lnTo>
                    <a:pt x="3883" y="1022"/>
                  </a:lnTo>
                  <a:lnTo>
                    <a:pt x="3807" y="1046"/>
                  </a:lnTo>
                  <a:lnTo>
                    <a:pt x="3807" y="1046"/>
                  </a:lnTo>
                  <a:lnTo>
                    <a:pt x="3802" y="1046"/>
                  </a:lnTo>
                  <a:lnTo>
                    <a:pt x="3799" y="1047"/>
                  </a:lnTo>
                  <a:lnTo>
                    <a:pt x="3791" y="1045"/>
                  </a:lnTo>
                  <a:lnTo>
                    <a:pt x="3785" y="1042"/>
                  </a:lnTo>
                  <a:lnTo>
                    <a:pt x="3782" y="1040"/>
                  </a:lnTo>
                  <a:lnTo>
                    <a:pt x="3780" y="1037"/>
                  </a:lnTo>
                  <a:lnTo>
                    <a:pt x="3780" y="1037"/>
                  </a:lnTo>
                  <a:lnTo>
                    <a:pt x="3772" y="1026"/>
                  </a:lnTo>
                  <a:lnTo>
                    <a:pt x="3772" y="1026"/>
                  </a:lnTo>
                  <a:lnTo>
                    <a:pt x="3753" y="1000"/>
                  </a:lnTo>
                  <a:lnTo>
                    <a:pt x="3753" y="1000"/>
                  </a:lnTo>
                  <a:lnTo>
                    <a:pt x="3726" y="963"/>
                  </a:lnTo>
                  <a:lnTo>
                    <a:pt x="3726" y="963"/>
                  </a:lnTo>
                  <a:lnTo>
                    <a:pt x="3725" y="960"/>
                  </a:lnTo>
                  <a:lnTo>
                    <a:pt x="3724" y="957"/>
                  </a:lnTo>
                  <a:lnTo>
                    <a:pt x="3722" y="950"/>
                  </a:lnTo>
                  <a:lnTo>
                    <a:pt x="3724" y="943"/>
                  </a:lnTo>
                  <a:lnTo>
                    <a:pt x="3725" y="939"/>
                  </a:lnTo>
                  <a:lnTo>
                    <a:pt x="3727" y="936"/>
                  </a:lnTo>
                  <a:lnTo>
                    <a:pt x="3727" y="936"/>
                  </a:lnTo>
                  <a:lnTo>
                    <a:pt x="3773" y="870"/>
                  </a:lnTo>
                  <a:lnTo>
                    <a:pt x="3773" y="870"/>
                  </a:lnTo>
                  <a:lnTo>
                    <a:pt x="3818" y="803"/>
                  </a:lnTo>
                  <a:lnTo>
                    <a:pt x="3818" y="803"/>
                  </a:lnTo>
                  <a:lnTo>
                    <a:pt x="3820" y="799"/>
                  </a:lnTo>
                  <a:lnTo>
                    <a:pt x="3821" y="795"/>
                  </a:lnTo>
                  <a:lnTo>
                    <a:pt x="3821" y="787"/>
                  </a:lnTo>
                  <a:lnTo>
                    <a:pt x="3820" y="780"/>
                  </a:lnTo>
                  <a:lnTo>
                    <a:pt x="3818" y="776"/>
                  </a:lnTo>
                  <a:lnTo>
                    <a:pt x="3816" y="773"/>
                  </a:lnTo>
                  <a:lnTo>
                    <a:pt x="3816" y="773"/>
                  </a:lnTo>
                  <a:lnTo>
                    <a:pt x="3803" y="757"/>
                  </a:lnTo>
                  <a:lnTo>
                    <a:pt x="3803" y="757"/>
                  </a:lnTo>
                  <a:lnTo>
                    <a:pt x="3790" y="743"/>
                  </a:lnTo>
                  <a:lnTo>
                    <a:pt x="3761" y="710"/>
                  </a:lnTo>
                  <a:lnTo>
                    <a:pt x="3761" y="710"/>
                  </a:lnTo>
                  <a:lnTo>
                    <a:pt x="3758" y="708"/>
                  </a:lnTo>
                  <a:lnTo>
                    <a:pt x="3755" y="706"/>
                  </a:lnTo>
                  <a:lnTo>
                    <a:pt x="3748" y="703"/>
                  </a:lnTo>
                  <a:lnTo>
                    <a:pt x="3740" y="702"/>
                  </a:lnTo>
                  <a:lnTo>
                    <a:pt x="3736" y="703"/>
                  </a:lnTo>
                  <a:lnTo>
                    <a:pt x="3733" y="704"/>
                  </a:lnTo>
                  <a:lnTo>
                    <a:pt x="3733" y="704"/>
                  </a:lnTo>
                  <a:lnTo>
                    <a:pt x="3710" y="715"/>
                  </a:lnTo>
                  <a:lnTo>
                    <a:pt x="3660" y="740"/>
                  </a:lnTo>
                  <a:lnTo>
                    <a:pt x="3660" y="740"/>
                  </a:lnTo>
                  <a:lnTo>
                    <a:pt x="3587" y="777"/>
                  </a:lnTo>
                  <a:lnTo>
                    <a:pt x="3587" y="777"/>
                  </a:lnTo>
                  <a:lnTo>
                    <a:pt x="3584" y="779"/>
                  </a:lnTo>
                  <a:lnTo>
                    <a:pt x="3580" y="779"/>
                  </a:lnTo>
                  <a:lnTo>
                    <a:pt x="3573" y="780"/>
                  </a:lnTo>
                  <a:lnTo>
                    <a:pt x="3566" y="778"/>
                  </a:lnTo>
                  <a:lnTo>
                    <a:pt x="3563" y="776"/>
                  </a:lnTo>
                  <a:lnTo>
                    <a:pt x="3560" y="774"/>
                  </a:lnTo>
                  <a:lnTo>
                    <a:pt x="3560" y="774"/>
                  </a:lnTo>
                  <a:lnTo>
                    <a:pt x="3528" y="741"/>
                  </a:lnTo>
                  <a:lnTo>
                    <a:pt x="3528" y="741"/>
                  </a:lnTo>
                  <a:lnTo>
                    <a:pt x="3494" y="710"/>
                  </a:lnTo>
                  <a:lnTo>
                    <a:pt x="3494" y="710"/>
                  </a:lnTo>
                  <a:lnTo>
                    <a:pt x="3492" y="707"/>
                  </a:lnTo>
                  <a:lnTo>
                    <a:pt x="3490" y="704"/>
                  </a:lnTo>
                  <a:lnTo>
                    <a:pt x="3488" y="698"/>
                  </a:lnTo>
                  <a:lnTo>
                    <a:pt x="3488" y="690"/>
                  </a:lnTo>
                  <a:lnTo>
                    <a:pt x="3489" y="687"/>
                  </a:lnTo>
                  <a:lnTo>
                    <a:pt x="3490" y="683"/>
                  </a:lnTo>
                  <a:lnTo>
                    <a:pt x="3490" y="683"/>
                  </a:lnTo>
                  <a:lnTo>
                    <a:pt x="3525" y="609"/>
                  </a:lnTo>
                  <a:lnTo>
                    <a:pt x="3525" y="609"/>
                  </a:lnTo>
                  <a:lnTo>
                    <a:pt x="3556" y="535"/>
                  </a:lnTo>
                  <a:lnTo>
                    <a:pt x="3556" y="535"/>
                  </a:lnTo>
                  <a:lnTo>
                    <a:pt x="3558" y="532"/>
                  </a:lnTo>
                  <a:lnTo>
                    <a:pt x="3558" y="528"/>
                  </a:lnTo>
                  <a:lnTo>
                    <a:pt x="3557" y="520"/>
                  </a:lnTo>
                  <a:lnTo>
                    <a:pt x="3554" y="512"/>
                  </a:lnTo>
                  <a:lnTo>
                    <a:pt x="3552" y="509"/>
                  </a:lnTo>
                  <a:lnTo>
                    <a:pt x="3550" y="506"/>
                  </a:lnTo>
                  <a:lnTo>
                    <a:pt x="3550" y="506"/>
                  </a:lnTo>
                  <a:lnTo>
                    <a:pt x="3517" y="480"/>
                  </a:lnTo>
                  <a:lnTo>
                    <a:pt x="3517" y="480"/>
                  </a:lnTo>
                  <a:lnTo>
                    <a:pt x="3496" y="462"/>
                  </a:lnTo>
                  <a:lnTo>
                    <a:pt x="3486" y="454"/>
                  </a:lnTo>
                  <a:lnTo>
                    <a:pt x="3486" y="454"/>
                  </a:lnTo>
                  <a:lnTo>
                    <a:pt x="3482" y="452"/>
                  </a:lnTo>
                  <a:lnTo>
                    <a:pt x="3479" y="451"/>
                  </a:lnTo>
                  <a:lnTo>
                    <a:pt x="3470" y="450"/>
                  </a:lnTo>
                  <a:lnTo>
                    <a:pt x="3463" y="451"/>
                  </a:lnTo>
                  <a:lnTo>
                    <a:pt x="3459" y="452"/>
                  </a:lnTo>
                  <a:lnTo>
                    <a:pt x="3456" y="454"/>
                  </a:lnTo>
                  <a:lnTo>
                    <a:pt x="3456" y="454"/>
                  </a:lnTo>
                  <a:lnTo>
                    <a:pt x="3390" y="501"/>
                  </a:lnTo>
                  <a:lnTo>
                    <a:pt x="3390" y="501"/>
                  </a:lnTo>
                  <a:lnTo>
                    <a:pt x="3326" y="549"/>
                  </a:lnTo>
                  <a:lnTo>
                    <a:pt x="3326" y="549"/>
                  </a:lnTo>
                  <a:lnTo>
                    <a:pt x="3320" y="553"/>
                  </a:lnTo>
                  <a:lnTo>
                    <a:pt x="3311" y="554"/>
                  </a:lnTo>
                  <a:lnTo>
                    <a:pt x="3304" y="553"/>
                  </a:lnTo>
                  <a:lnTo>
                    <a:pt x="3301" y="552"/>
                  </a:lnTo>
                  <a:lnTo>
                    <a:pt x="3298" y="551"/>
                  </a:lnTo>
                  <a:lnTo>
                    <a:pt x="3298" y="551"/>
                  </a:lnTo>
                  <a:lnTo>
                    <a:pt x="3260" y="526"/>
                  </a:lnTo>
                  <a:lnTo>
                    <a:pt x="3260" y="526"/>
                  </a:lnTo>
                  <a:lnTo>
                    <a:pt x="3235" y="507"/>
                  </a:lnTo>
                  <a:lnTo>
                    <a:pt x="3235" y="507"/>
                  </a:lnTo>
                  <a:lnTo>
                    <a:pt x="3222" y="500"/>
                  </a:lnTo>
                  <a:lnTo>
                    <a:pt x="3222" y="500"/>
                  </a:lnTo>
                  <a:lnTo>
                    <a:pt x="3219" y="498"/>
                  </a:lnTo>
                  <a:lnTo>
                    <a:pt x="3217" y="495"/>
                  </a:lnTo>
                  <a:lnTo>
                    <a:pt x="3214" y="489"/>
                  </a:lnTo>
                  <a:lnTo>
                    <a:pt x="3212" y="482"/>
                  </a:lnTo>
                  <a:lnTo>
                    <a:pt x="3212" y="478"/>
                  </a:lnTo>
                  <a:lnTo>
                    <a:pt x="3213" y="475"/>
                  </a:lnTo>
                  <a:lnTo>
                    <a:pt x="3213" y="475"/>
                  </a:lnTo>
                  <a:lnTo>
                    <a:pt x="3234" y="396"/>
                  </a:lnTo>
                  <a:lnTo>
                    <a:pt x="3234" y="396"/>
                  </a:lnTo>
                  <a:lnTo>
                    <a:pt x="3253" y="317"/>
                  </a:lnTo>
                  <a:lnTo>
                    <a:pt x="3253" y="317"/>
                  </a:lnTo>
                  <a:lnTo>
                    <a:pt x="3254" y="314"/>
                  </a:lnTo>
                  <a:lnTo>
                    <a:pt x="3254" y="310"/>
                  </a:lnTo>
                  <a:lnTo>
                    <a:pt x="3252" y="301"/>
                  </a:lnTo>
                  <a:lnTo>
                    <a:pt x="3248" y="295"/>
                  </a:lnTo>
                  <a:lnTo>
                    <a:pt x="3245" y="292"/>
                  </a:lnTo>
                  <a:lnTo>
                    <a:pt x="3242" y="290"/>
                  </a:lnTo>
                  <a:lnTo>
                    <a:pt x="3207" y="271"/>
                  </a:lnTo>
                  <a:lnTo>
                    <a:pt x="3169" y="250"/>
                  </a:lnTo>
                  <a:lnTo>
                    <a:pt x="3169" y="250"/>
                  </a:lnTo>
                  <a:lnTo>
                    <a:pt x="3166" y="248"/>
                  </a:lnTo>
                  <a:lnTo>
                    <a:pt x="3162" y="247"/>
                  </a:lnTo>
                  <a:lnTo>
                    <a:pt x="3154" y="247"/>
                  </a:lnTo>
                  <a:lnTo>
                    <a:pt x="3146" y="249"/>
                  </a:lnTo>
                  <a:lnTo>
                    <a:pt x="3143" y="251"/>
                  </a:lnTo>
                  <a:lnTo>
                    <a:pt x="3140" y="254"/>
                  </a:lnTo>
                  <a:lnTo>
                    <a:pt x="3140" y="254"/>
                  </a:lnTo>
                  <a:lnTo>
                    <a:pt x="3084" y="313"/>
                  </a:lnTo>
                  <a:lnTo>
                    <a:pt x="3084" y="313"/>
                  </a:lnTo>
                  <a:lnTo>
                    <a:pt x="3029" y="372"/>
                  </a:lnTo>
                  <a:lnTo>
                    <a:pt x="3029" y="372"/>
                  </a:lnTo>
                  <a:lnTo>
                    <a:pt x="3026" y="374"/>
                  </a:lnTo>
                  <a:lnTo>
                    <a:pt x="3022" y="376"/>
                  </a:lnTo>
                  <a:lnTo>
                    <a:pt x="3015" y="379"/>
                  </a:lnTo>
                  <a:lnTo>
                    <a:pt x="3008" y="379"/>
                  </a:lnTo>
                  <a:lnTo>
                    <a:pt x="3005" y="379"/>
                  </a:lnTo>
                  <a:lnTo>
                    <a:pt x="3001" y="378"/>
                  </a:lnTo>
                  <a:lnTo>
                    <a:pt x="3001" y="378"/>
                  </a:lnTo>
                  <a:lnTo>
                    <a:pt x="2989" y="371"/>
                  </a:lnTo>
                  <a:lnTo>
                    <a:pt x="2960" y="359"/>
                  </a:lnTo>
                  <a:lnTo>
                    <a:pt x="2960" y="359"/>
                  </a:lnTo>
                  <a:lnTo>
                    <a:pt x="2918" y="340"/>
                  </a:lnTo>
                  <a:lnTo>
                    <a:pt x="2918" y="340"/>
                  </a:lnTo>
                  <a:lnTo>
                    <a:pt x="2915" y="339"/>
                  </a:lnTo>
                  <a:lnTo>
                    <a:pt x="2912" y="337"/>
                  </a:lnTo>
                  <a:lnTo>
                    <a:pt x="2908" y="331"/>
                  </a:lnTo>
                  <a:lnTo>
                    <a:pt x="2905" y="324"/>
                  </a:lnTo>
                  <a:lnTo>
                    <a:pt x="2905" y="320"/>
                  </a:lnTo>
                  <a:lnTo>
                    <a:pt x="2905" y="316"/>
                  </a:lnTo>
                  <a:lnTo>
                    <a:pt x="2905" y="316"/>
                  </a:lnTo>
                  <a:lnTo>
                    <a:pt x="2912" y="236"/>
                  </a:lnTo>
                  <a:lnTo>
                    <a:pt x="2912" y="236"/>
                  </a:lnTo>
                  <a:lnTo>
                    <a:pt x="2917" y="155"/>
                  </a:lnTo>
                  <a:lnTo>
                    <a:pt x="2917" y="155"/>
                  </a:lnTo>
                  <a:lnTo>
                    <a:pt x="2917" y="152"/>
                  </a:lnTo>
                  <a:lnTo>
                    <a:pt x="2916" y="148"/>
                  </a:lnTo>
                  <a:lnTo>
                    <a:pt x="2913" y="140"/>
                  </a:lnTo>
                  <a:lnTo>
                    <a:pt x="2908" y="134"/>
                  </a:lnTo>
                  <a:lnTo>
                    <a:pt x="2904" y="132"/>
                  </a:lnTo>
                  <a:lnTo>
                    <a:pt x="2900" y="130"/>
                  </a:lnTo>
                  <a:lnTo>
                    <a:pt x="2900" y="130"/>
                  </a:lnTo>
                  <a:lnTo>
                    <a:pt x="2888" y="126"/>
                  </a:lnTo>
                  <a:lnTo>
                    <a:pt x="2862" y="116"/>
                  </a:lnTo>
                  <a:lnTo>
                    <a:pt x="2862" y="116"/>
                  </a:lnTo>
                  <a:lnTo>
                    <a:pt x="2822" y="104"/>
                  </a:lnTo>
                  <a:lnTo>
                    <a:pt x="2822" y="104"/>
                  </a:lnTo>
                  <a:lnTo>
                    <a:pt x="2819" y="102"/>
                  </a:lnTo>
                  <a:lnTo>
                    <a:pt x="2814" y="102"/>
                  </a:lnTo>
                  <a:lnTo>
                    <a:pt x="2806" y="104"/>
                  </a:lnTo>
                  <a:lnTo>
                    <a:pt x="2799" y="108"/>
                  </a:lnTo>
                  <a:lnTo>
                    <a:pt x="2797" y="110"/>
                  </a:lnTo>
                  <a:lnTo>
                    <a:pt x="2794" y="113"/>
                  </a:lnTo>
                  <a:lnTo>
                    <a:pt x="2794" y="113"/>
                  </a:lnTo>
                  <a:lnTo>
                    <a:pt x="2749" y="179"/>
                  </a:lnTo>
                  <a:lnTo>
                    <a:pt x="2749" y="179"/>
                  </a:lnTo>
                  <a:lnTo>
                    <a:pt x="2718" y="227"/>
                  </a:lnTo>
                  <a:lnTo>
                    <a:pt x="2705" y="248"/>
                  </a:lnTo>
                  <a:lnTo>
                    <a:pt x="2705" y="248"/>
                  </a:lnTo>
                  <a:lnTo>
                    <a:pt x="2703" y="251"/>
                  </a:lnTo>
                  <a:lnTo>
                    <a:pt x="2700" y="253"/>
                  </a:lnTo>
                  <a:lnTo>
                    <a:pt x="2693" y="257"/>
                  </a:lnTo>
                  <a:lnTo>
                    <a:pt x="2686" y="259"/>
                  </a:lnTo>
                  <a:lnTo>
                    <a:pt x="2682" y="259"/>
                  </a:lnTo>
                  <a:lnTo>
                    <a:pt x="2679" y="259"/>
                  </a:lnTo>
                  <a:lnTo>
                    <a:pt x="2679" y="259"/>
                  </a:lnTo>
                  <a:lnTo>
                    <a:pt x="2635" y="247"/>
                  </a:lnTo>
                  <a:lnTo>
                    <a:pt x="2635" y="247"/>
                  </a:lnTo>
                  <a:lnTo>
                    <a:pt x="2619" y="243"/>
                  </a:lnTo>
                  <a:lnTo>
                    <a:pt x="2604" y="240"/>
                  </a:lnTo>
                  <a:lnTo>
                    <a:pt x="2604" y="240"/>
                  </a:lnTo>
                  <a:lnTo>
                    <a:pt x="2591" y="237"/>
                  </a:lnTo>
                  <a:lnTo>
                    <a:pt x="2591" y="237"/>
                  </a:lnTo>
                  <a:lnTo>
                    <a:pt x="2587" y="236"/>
                  </a:lnTo>
                  <a:lnTo>
                    <a:pt x="2584" y="234"/>
                  </a:lnTo>
                  <a:lnTo>
                    <a:pt x="2579" y="230"/>
                  </a:lnTo>
                  <a:lnTo>
                    <a:pt x="2575" y="222"/>
                  </a:lnTo>
                  <a:lnTo>
                    <a:pt x="2574" y="219"/>
                  </a:lnTo>
                  <a:lnTo>
                    <a:pt x="2573" y="215"/>
                  </a:lnTo>
                  <a:lnTo>
                    <a:pt x="2573" y="215"/>
                  </a:lnTo>
                  <a:lnTo>
                    <a:pt x="2566" y="134"/>
                  </a:lnTo>
                  <a:lnTo>
                    <a:pt x="2566" y="134"/>
                  </a:lnTo>
                  <a:lnTo>
                    <a:pt x="2557" y="53"/>
                  </a:lnTo>
                  <a:lnTo>
                    <a:pt x="2557" y="53"/>
                  </a:lnTo>
                  <a:lnTo>
                    <a:pt x="2556" y="50"/>
                  </a:lnTo>
                  <a:lnTo>
                    <a:pt x="2555" y="46"/>
                  </a:lnTo>
                  <a:lnTo>
                    <a:pt x="2550" y="40"/>
                  </a:lnTo>
                  <a:lnTo>
                    <a:pt x="2544" y="35"/>
                  </a:lnTo>
                  <a:lnTo>
                    <a:pt x="2541" y="34"/>
                  </a:lnTo>
                  <a:lnTo>
                    <a:pt x="2537" y="33"/>
                  </a:lnTo>
                  <a:lnTo>
                    <a:pt x="2498" y="27"/>
                  </a:lnTo>
                  <a:lnTo>
                    <a:pt x="2455" y="19"/>
                  </a:lnTo>
                  <a:lnTo>
                    <a:pt x="2455" y="19"/>
                  </a:lnTo>
                  <a:lnTo>
                    <a:pt x="2451" y="19"/>
                  </a:lnTo>
                  <a:lnTo>
                    <a:pt x="2447" y="19"/>
                  </a:lnTo>
                  <a:lnTo>
                    <a:pt x="2439" y="23"/>
                  </a:lnTo>
                  <a:lnTo>
                    <a:pt x="2433" y="28"/>
                  </a:lnTo>
                  <a:lnTo>
                    <a:pt x="2431" y="31"/>
                  </a:lnTo>
                  <a:lnTo>
                    <a:pt x="2429" y="34"/>
                  </a:lnTo>
                  <a:lnTo>
                    <a:pt x="2429" y="34"/>
                  </a:lnTo>
                  <a:lnTo>
                    <a:pt x="2396" y="109"/>
                  </a:lnTo>
                  <a:lnTo>
                    <a:pt x="2396" y="109"/>
                  </a:lnTo>
                  <a:lnTo>
                    <a:pt x="2364" y="182"/>
                  </a:lnTo>
                  <a:lnTo>
                    <a:pt x="2364" y="182"/>
                  </a:lnTo>
                  <a:lnTo>
                    <a:pt x="2362" y="187"/>
                  </a:lnTo>
                  <a:lnTo>
                    <a:pt x="2360" y="190"/>
                  </a:lnTo>
                  <a:lnTo>
                    <a:pt x="2355" y="194"/>
                  </a:lnTo>
                  <a:lnTo>
                    <a:pt x="2348" y="197"/>
                  </a:lnTo>
                  <a:lnTo>
                    <a:pt x="2345" y="198"/>
                  </a:lnTo>
                  <a:lnTo>
                    <a:pt x="2341" y="198"/>
                  </a:lnTo>
                  <a:lnTo>
                    <a:pt x="2341" y="198"/>
                  </a:lnTo>
                  <a:lnTo>
                    <a:pt x="2327" y="196"/>
                  </a:lnTo>
                  <a:lnTo>
                    <a:pt x="2327" y="196"/>
                  </a:lnTo>
                  <a:lnTo>
                    <a:pt x="2296" y="195"/>
                  </a:lnTo>
                  <a:lnTo>
                    <a:pt x="2296" y="195"/>
                  </a:lnTo>
                  <a:lnTo>
                    <a:pt x="2250" y="192"/>
                  </a:lnTo>
                  <a:lnTo>
                    <a:pt x="2250" y="192"/>
                  </a:lnTo>
                  <a:lnTo>
                    <a:pt x="2247" y="191"/>
                  </a:lnTo>
                  <a:lnTo>
                    <a:pt x="2244" y="190"/>
                  </a:lnTo>
                  <a:lnTo>
                    <a:pt x="2237" y="186"/>
                  </a:lnTo>
                  <a:lnTo>
                    <a:pt x="2232" y="180"/>
                  </a:lnTo>
                  <a:lnTo>
                    <a:pt x="2229" y="173"/>
                  </a:lnTo>
                  <a:lnTo>
                    <a:pt x="2229" y="173"/>
                  </a:lnTo>
                  <a:lnTo>
                    <a:pt x="2208" y="95"/>
                  </a:lnTo>
                  <a:lnTo>
                    <a:pt x="2208" y="95"/>
                  </a:lnTo>
                  <a:lnTo>
                    <a:pt x="2185" y="17"/>
                  </a:lnTo>
                  <a:lnTo>
                    <a:pt x="2185" y="17"/>
                  </a:lnTo>
                  <a:lnTo>
                    <a:pt x="2184" y="14"/>
                  </a:lnTo>
                  <a:lnTo>
                    <a:pt x="2182" y="11"/>
                  </a:lnTo>
                  <a:lnTo>
                    <a:pt x="2176" y="5"/>
                  </a:lnTo>
                  <a:lnTo>
                    <a:pt x="2170" y="2"/>
                  </a:lnTo>
                  <a:lnTo>
                    <a:pt x="2166" y="1"/>
                  </a:lnTo>
                  <a:lnTo>
                    <a:pt x="2162" y="0"/>
                  </a:lnTo>
                  <a:lnTo>
                    <a:pt x="2162" y="0"/>
                  </a:lnTo>
                  <a:lnTo>
                    <a:pt x="2121" y="0"/>
                  </a:lnTo>
                  <a:lnTo>
                    <a:pt x="2121" y="0"/>
                  </a:lnTo>
                  <a:lnTo>
                    <a:pt x="2079" y="2"/>
                  </a:lnTo>
                  <a:lnTo>
                    <a:pt x="2079" y="2"/>
                  </a:lnTo>
                  <a:lnTo>
                    <a:pt x="2074" y="2"/>
                  </a:lnTo>
                  <a:lnTo>
                    <a:pt x="2071" y="3"/>
                  </a:lnTo>
                  <a:lnTo>
                    <a:pt x="2064" y="7"/>
                  </a:lnTo>
                  <a:lnTo>
                    <a:pt x="2059" y="13"/>
                  </a:lnTo>
                  <a:lnTo>
                    <a:pt x="2057" y="16"/>
                  </a:lnTo>
                  <a:lnTo>
                    <a:pt x="2056" y="19"/>
                  </a:lnTo>
                  <a:lnTo>
                    <a:pt x="2056" y="19"/>
                  </a:lnTo>
                  <a:lnTo>
                    <a:pt x="2035" y="98"/>
                  </a:lnTo>
                  <a:lnTo>
                    <a:pt x="2035" y="98"/>
                  </a:lnTo>
                  <a:lnTo>
                    <a:pt x="2018" y="177"/>
                  </a:lnTo>
                  <a:lnTo>
                    <a:pt x="2018" y="177"/>
                  </a:lnTo>
                  <a:lnTo>
                    <a:pt x="2015" y="184"/>
                  </a:lnTo>
                  <a:lnTo>
                    <a:pt x="2010" y="190"/>
                  </a:lnTo>
                  <a:lnTo>
                    <a:pt x="2004" y="195"/>
                  </a:lnTo>
                  <a:lnTo>
                    <a:pt x="2001" y="196"/>
                  </a:lnTo>
                  <a:lnTo>
                    <a:pt x="1998" y="197"/>
                  </a:lnTo>
                  <a:lnTo>
                    <a:pt x="1998" y="197"/>
                  </a:lnTo>
                  <a:lnTo>
                    <a:pt x="1951" y="201"/>
                  </a:lnTo>
                  <a:lnTo>
                    <a:pt x="1951" y="201"/>
                  </a:lnTo>
                  <a:lnTo>
                    <a:pt x="1921" y="204"/>
                  </a:lnTo>
                  <a:lnTo>
                    <a:pt x="1906" y="206"/>
                  </a:lnTo>
                  <a:lnTo>
                    <a:pt x="1906" y="206"/>
                  </a:lnTo>
                  <a:lnTo>
                    <a:pt x="1903" y="206"/>
                  </a:lnTo>
                  <a:lnTo>
                    <a:pt x="1899" y="205"/>
                  </a:lnTo>
                  <a:lnTo>
                    <a:pt x="1893" y="203"/>
                  </a:lnTo>
                  <a:lnTo>
                    <a:pt x="1887" y="198"/>
                  </a:lnTo>
                  <a:lnTo>
                    <a:pt x="1885" y="195"/>
                  </a:lnTo>
                  <a:lnTo>
                    <a:pt x="1883" y="192"/>
                  </a:lnTo>
                  <a:lnTo>
                    <a:pt x="1883" y="192"/>
                  </a:lnTo>
                  <a:lnTo>
                    <a:pt x="1849" y="118"/>
                  </a:lnTo>
                  <a:lnTo>
                    <a:pt x="1849" y="118"/>
                  </a:lnTo>
                  <a:lnTo>
                    <a:pt x="1813" y="45"/>
                  </a:lnTo>
                  <a:lnTo>
                    <a:pt x="1813" y="45"/>
                  </a:lnTo>
                  <a:lnTo>
                    <a:pt x="1811" y="42"/>
                  </a:lnTo>
                  <a:lnTo>
                    <a:pt x="1808" y="39"/>
                  </a:lnTo>
                  <a:lnTo>
                    <a:pt x="1802" y="35"/>
                  </a:lnTo>
                  <a:lnTo>
                    <a:pt x="1795" y="32"/>
                  </a:lnTo>
                  <a:lnTo>
                    <a:pt x="1791" y="32"/>
                  </a:lnTo>
                  <a:lnTo>
                    <a:pt x="1786" y="32"/>
                  </a:lnTo>
                  <a:lnTo>
                    <a:pt x="1747" y="40"/>
                  </a:lnTo>
                  <a:lnTo>
                    <a:pt x="1705" y="48"/>
                  </a:lnTo>
                  <a:lnTo>
                    <a:pt x="1705" y="48"/>
                  </a:lnTo>
                  <a:lnTo>
                    <a:pt x="1701" y="49"/>
                  </a:lnTo>
                  <a:lnTo>
                    <a:pt x="1698" y="51"/>
                  </a:lnTo>
                  <a:lnTo>
                    <a:pt x="1692" y="55"/>
                  </a:lnTo>
                  <a:lnTo>
                    <a:pt x="1687" y="63"/>
                  </a:lnTo>
                  <a:lnTo>
                    <a:pt x="1686" y="66"/>
                  </a:lnTo>
                  <a:lnTo>
                    <a:pt x="1686" y="70"/>
                  </a:lnTo>
                  <a:lnTo>
                    <a:pt x="1686" y="70"/>
                  </a:lnTo>
                  <a:lnTo>
                    <a:pt x="1680" y="151"/>
                  </a:lnTo>
                  <a:lnTo>
                    <a:pt x="1680" y="151"/>
                  </a:lnTo>
                  <a:lnTo>
                    <a:pt x="1676" y="232"/>
                  </a:lnTo>
                  <a:lnTo>
                    <a:pt x="1676" y="232"/>
                  </a:lnTo>
                  <a:lnTo>
                    <a:pt x="1675" y="236"/>
                  </a:lnTo>
                  <a:lnTo>
                    <a:pt x="1674" y="239"/>
                  </a:lnTo>
                  <a:lnTo>
                    <a:pt x="1671" y="246"/>
                  </a:lnTo>
                  <a:lnTo>
                    <a:pt x="1665" y="251"/>
                  </a:lnTo>
                  <a:lnTo>
                    <a:pt x="1662" y="253"/>
                  </a:lnTo>
                  <a:lnTo>
                    <a:pt x="1658" y="254"/>
                  </a:lnTo>
                  <a:lnTo>
                    <a:pt x="1658" y="254"/>
                  </a:lnTo>
                  <a:lnTo>
                    <a:pt x="1645" y="257"/>
                  </a:lnTo>
                  <a:lnTo>
                    <a:pt x="1631" y="261"/>
                  </a:lnTo>
                  <a:lnTo>
                    <a:pt x="1614" y="265"/>
                  </a:lnTo>
                  <a:lnTo>
                    <a:pt x="1614" y="265"/>
                  </a:lnTo>
                  <a:lnTo>
                    <a:pt x="1571" y="279"/>
                  </a:lnTo>
                  <a:lnTo>
                    <a:pt x="1571" y="279"/>
                  </a:lnTo>
                  <a:lnTo>
                    <a:pt x="1567" y="280"/>
                  </a:lnTo>
                  <a:lnTo>
                    <a:pt x="1564" y="280"/>
                  </a:lnTo>
                  <a:lnTo>
                    <a:pt x="1557" y="278"/>
                  </a:lnTo>
                  <a:lnTo>
                    <a:pt x="1550" y="275"/>
                  </a:lnTo>
                  <a:lnTo>
                    <a:pt x="1548" y="272"/>
                  </a:lnTo>
                  <a:lnTo>
                    <a:pt x="1545" y="270"/>
                  </a:lnTo>
                  <a:lnTo>
                    <a:pt x="1545" y="270"/>
                  </a:lnTo>
                  <a:lnTo>
                    <a:pt x="1530" y="248"/>
                  </a:lnTo>
                  <a:lnTo>
                    <a:pt x="1498" y="203"/>
                  </a:lnTo>
                  <a:lnTo>
                    <a:pt x="1498" y="203"/>
                  </a:lnTo>
                  <a:lnTo>
                    <a:pt x="1450" y="137"/>
                  </a:lnTo>
                  <a:lnTo>
                    <a:pt x="1450" y="137"/>
                  </a:lnTo>
                  <a:lnTo>
                    <a:pt x="1448" y="134"/>
                  </a:lnTo>
                  <a:lnTo>
                    <a:pt x="1445" y="132"/>
                  </a:lnTo>
                  <a:lnTo>
                    <a:pt x="1438" y="129"/>
                  </a:lnTo>
                  <a:lnTo>
                    <a:pt x="1431" y="128"/>
                  </a:lnTo>
                  <a:lnTo>
                    <a:pt x="1427" y="128"/>
                  </a:lnTo>
                  <a:lnTo>
                    <a:pt x="1423" y="129"/>
                  </a:lnTo>
                  <a:lnTo>
                    <a:pt x="1423" y="129"/>
                  </a:lnTo>
                  <a:lnTo>
                    <a:pt x="1384" y="143"/>
                  </a:lnTo>
                  <a:lnTo>
                    <a:pt x="1384" y="143"/>
                  </a:lnTo>
                  <a:lnTo>
                    <a:pt x="1345" y="159"/>
                  </a:lnTo>
                  <a:lnTo>
                    <a:pt x="1345" y="159"/>
                  </a:lnTo>
                  <a:lnTo>
                    <a:pt x="1342" y="161"/>
                  </a:lnTo>
                  <a:lnTo>
                    <a:pt x="1339" y="163"/>
                  </a:lnTo>
                  <a:lnTo>
                    <a:pt x="1333" y="169"/>
                  </a:lnTo>
                  <a:lnTo>
                    <a:pt x="1330" y="176"/>
                  </a:lnTo>
                  <a:lnTo>
                    <a:pt x="1329" y="180"/>
                  </a:lnTo>
                  <a:lnTo>
                    <a:pt x="1329" y="184"/>
                  </a:lnTo>
                  <a:lnTo>
                    <a:pt x="1329" y="184"/>
                  </a:lnTo>
                  <a:lnTo>
                    <a:pt x="1338" y="264"/>
                  </a:lnTo>
                  <a:lnTo>
                    <a:pt x="1338" y="264"/>
                  </a:lnTo>
                  <a:lnTo>
                    <a:pt x="1345" y="320"/>
                  </a:lnTo>
                  <a:lnTo>
                    <a:pt x="1348" y="344"/>
                  </a:lnTo>
                  <a:lnTo>
                    <a:pt x="1348" y="344"/>
                  </a:lnTo>
                  <a:lnTo>
                    <a:pt x="1348" y="348"/>
                  </a:lnTo>
                  <a:lnTo>
                    <a:pt x="1348" y="353"/>
                  </a:lnTo>
                  <a:lnTo>
                    <a:pt x="1346" y="360"/>
                  </a:lnTo>
                  <a:lnTo>
                    <a:pt x="1342" y="366"/>
                  </a:lnTo>
                  <a:lnTo>
                    <a:pt x="1339" y="368"/>
                  </a:lnTo>
                  <a:lnTo>
                    <a:pt x="1335" y="370"/>
                  </a:lnTo>
                  <a:lnTo>
                    <a:pt x="1335" y="370"/>
                  </a:lnTo>
                  <a:lnTo>
                    <a:pt x="1294" y="389"/>
                  </a:lnTo>
                  <a:lnTo>
                    <a:pt x="1294" y="389"/>
                  </a:lnTo>
                  <a:lnTo>
                    <a:pt x="1266" y="403"/>
                  </a:lnTo>
                  <a:lnTo>
                    <a:pt x="1253" y="410"/>
                  </a:lnTo>
                  <a:lnTo>
                    <a:pt x="1253" y="410"/>
                  </a:lnTo>
                  <a:lnTo>
                    <a:pt x="1250" y="411"/>
                  </a:lnTo>
                  <a:lnTo>
                    <a:pt x="1246" y="412"/>
                  </a:lnTo>
                  <a:lnTo>
                    <a:pt x="1239" y="412"/>
                  </a:lnTo>
                  <a:lnTo>
                    <a:pt x="1232" y="409"/>
                  </a:lnTo>
                  <a:lnTo>
                    <a:pt x="1229" y="407"/>
                  </a:lnTo>
                  <a:lnTo>
                    <a:pt x="1226" y="405"/>
                  </a:lnTo>
                  <a:lnTo>
                    <a:pt x="1226" y="405"/>
                  </a:lnTo>
                  <a:lnTo>
                    <a:pt x="1169" y="347"/>
                  </a:lnTo>
                  <a:lnTo>
                    <a:pt x="1169" y="347"/>
                  </a:lnTo>
                  <a:lnTo>
                    <a:pt x="1110" y="291"/>
                  </a:lnTo>
                  <a:lnTo>
                    <a:pt x="1110" y="291"/>
                  </a:lnTo>
                  <a:lnTo>
                    <a:pt x="1107" y="289"/>
                  </a:lnTo>
                  <a:lnTo>
                    <a:pt x="1104" y="287"/>
                  </a:lnTo>
                  <a:lnTo>
                    <a:pt x="1096" y="285"/>
                  </a:lnTo>
                  <a:lnTo>
                    <a:pt x="1088" y="285"/>
                  </a:lnTo>
                  <a:lnTo>
                    <a:pt x="1084" y="286"/>
                  </a:lnTo>
                  <a:lnTo>
                    <a:pt x="1081" y="288"/>
                  </a:lnTo>
                  <a:lnTo>
                    <a:pt x="1047" y="308"/>
                  </a:lnTo>
                  <a:lnTo>
                    <a:pt x="1010" y="331"/>
                  </a:lnTo>
                  <a:lnTo>
                    <a:pt x="1010" y="331"/>
                  </a:lnTo>
                  <a:lnTo>
                    <a:pt x="1006" y="333"/>
                  </a:lnTo>
                  <a:lnTo>
                    <a:pt x="1004" y="336"/>
                  </a:lnTo>
                  <a:lnTo>
                    <a:pt x="1000" y="343"/>
                  </a:lnTo>
                  <a:lnTo>
                    <a:pt x="998" y="351"/>
                  </a:lnTo>
                  <a:lnTo>
                    <a:pt x="998" y="355"/>
                  </a:lnTo>
                  <a:lnTo>
                    <a:pt x="999" y="359"/>
                  </a:lnTo>
                  <a:lnTo>
                    <a:pt x="999" y="359"/>
                  </a:lnTo>
                  <a:lnTo>
                    <a:pt x="1022" y="437"/>
                  </a:lnTo>
                  <a:lnTo>
                    <a:pt x="1022" y="437"/>
                  </a:lnTo>
                  <a:lnTo>
                    <a:pt x="1045" y="513"/>
                  </a:lnTo>
                  <a:lnTo>
                    <a:pt x="1045" y="513"/>
                  </a:lnTo>
                  <a:lnTo>
                    <a:pt x="1046" y="518"/>
                  </a:lnTo>
                  <a:lnTo>
                    <a:pt x="1046" y="522"/>
                  </a:lnTo>
                  <a:lnTo>
                    <a:pt x="1045" y="529"/>
                  </a:lnTo>
                  <a:lnTo>
                    <a:pt x="1042" y="535"/>
                  </a:lnTo>
                  <a:lnTo>
                    <a:pt x="1040" y="538"/>
                  </a:lnTo>
                  <a:lnTo>
                    <a:pt x="1037" y="540"/>
                  </a:lnTo>
                  <a:lnTo>
                    <a:pt x="1037" y="540"/>
                  </a:lnTo>
                  <a:lnTo>
                    <a:pt x="1025" y="548"/>
                  </a:lnTo>
                  <a:lnTo>
                    <a:pt x="1025" y="548"/>
                  </a:lnTo>
                  <a:lnTo>
                    <a:pt x="1000" y="567"/>
                  </a:lnTo>
                  <a:lnTo>
                    <a:pt x="1000" y="567"/>
                  </a:lnTo>
                  <a:lnTo>
                    <a:pt x="963" y="594"/>
                  </a:lnTo>
                  <a:lnTo>
                    <a:pt x="963" y="594"/>
                  </a:lnTo>
                  <a:lnTo>
                    <a:pt x="960" y="595"/>
                  </a:lnTo>
                  <a:lnTo>
                    <a:pt x="957" y="596"/>
                  </a:lnTo>
                  <a:lnTo>
                    <a:pt x="950" y="598"/>
                  </a:lnTo>
                  <a:lnTo>
                    <a:pt x="942" y="596"/>
                  </a:lnTo>
                  <a:lnTo>
                    <a:pt x="939" y="595"/>
                  </a:lnTo>
                  <a:lnTo>
                    <a:pt x="936" y="593"/>
                  </a:lnTo>
                  <a:lnTo>
                    <a:pt x="936" y="593"/>
                  </a:lnTo>
                  <a:lnTo>
                    <a:pt x="869" y="547"/>
                  </a:lnTo>
                  <a:lnTo>
                    <a:pt x="869" y="547"/>
                  </a:lnTo>
                  <a:lnTo>
                    <a:pt x="801" y="502"/>
                  </a:lnTo>
                  <a:lnTo>
                    <a:pt x="801" y="502"/>
                  </a:lnTo>
                  <a:lnTo>
                    <a:pt x="798" y="500"/>
                  </a:lnTo>
                  <a:lnTo>
                    <a:pt x="795" y="499"/>
                  </a:lnTo>
                  <a:lnTo>
                    <a:pt x="787" y="499"/>
                  </a:lnTo>
                  <a:lnTo>
                    <a:pt x="779" y="500"/>
                  </a:lnTo>
                  <a:lnTo>
                    <a:pt x="776" y="502"/>
                  </a:lnTo>
                  <a:lnTo>
                    <a:pt x="773" y="504"/>
                  </a:lnTo>
                  <a:lnTo>
                    <a:pt x="773" y="504"/>
                  </a:lnTo>
                  <a:lnTo>
                    <a:pt x="763" y="512"/>
                  </a:lnTo>
                  <a:lnTo>
                    <a:pt x="741" y="531"/>
                  </a:lnTo>
                  <a:lnTo>
                    <a:pt x="741" y="531"/>
                  </a:lnTo>
                  <a:lnTo>
                    <a:pt x="710" y="559"/>
                  </a:lnTo>
                  <a:lnTo>
                    <a:pt x="710" y="559"/>
                  </a:lnTo>
                  <a:lnTo>
                    <a:pt x="707" y="562"/>
                  </a:lnTo>
                  <a:lnTo>
                    <a:pt x="705" y="565"/>
                  </a:lnTo>
                  <a:lnTo>
                    <a:pt x="703" y="572"/>
                  </a:lnTo>
                  <a:lnTo>
                    <a:pt x="702" y="580"/>
                  </a:lnTo>
                  <a:lnTo>
                    <a:pt x="703" y="584"/>
                  </a:lnTo>
                  <a:lnTo>
                    <a:pt x="704" y="587"/>
                  </a:lnTo>
                  <a:lnTo>
                    <a:pt x="704" y="587"/>
                  </a:lnTo>
                  <a:lnTo>
                    <a:pt x="714" y="610"/>
                  </a:lnTo>
                  <a:lnTo>
                    <a:pt x="740" y="660"/>
                  </a:lnTo>
                  <a:lnTo>
                    <a:pt x="740" y="660"/>
                  </a:lnTo>
                  <a:lnTo>
                    <a:pt x="777" y="733"/>
                  </a:lnTo>
                  <a:lnTo>
                    <a:pt x="777" y="733"/>
                  </a:lnTo>
                  <a:lnTo>
                    <a:pt x="778" y="736"/>
                  </a:lnTo>
                  <a:lnTo>
                    <a:pt x="779" y="740"/>
                  </a:lnTo>
                  <a:lnTo>
                    <a:pt x="779" y="747"/>
                  </a:lnTo>
                  <a:lnTo>
                    <a:pt x="777" y="754"/>
                  </a:lnTo>
                  <a:lnTo>
                    <a:pt x="776" y="757"/>
                  </a:lnTo>
                  <a:lnTo>
                    <a:pt x="773" y="760"/>
                  </a:lnTo>
                  <a:lnTo>
                    <a:pt x="773" y="760"/>
                  </a:lnTo>
                  <a:lnTo>
                    <a:pt x="741" y="792"/>
                  </a:lnTo>
                  <a:lnTo>
                    <a:pt x="741" y="792"/>
                  </a:lnTo>
                  <a:lnTo>
                    <a:pt x="710" y="826"/>
                  </a:lnTo>
                  <a:lnTo>
                    <a:pt x="710" y="826"/>
                  </a:lnTo>
                  <a:lnTo>
                    <a:pt x="707" y="828"/>
                  </a:lnTo>
                  <a:lnTo>
                    <a:pt x="704" y="830"/>
                  </a:lnTo>
                  <a:lnTo>
                    <a:pt x="697" y="832"/>
                  </a:lnTo>
                  <a:lnTo>
                    <a:pt x="690" y="832"/>
                  </a:lnTo>
                  <a:lnTo>
                    <a:pt x="686" y="831"/>
                  </a:lnTo>
                  <a:lnTo>
                    <a:pt x="683" y="830"/>
                  </a:lnTo>
                  <a:lnTo>
                    <a:pt x="683" y="830"/>
                  </a:lnTo>
                  <a:lnTo>
                    <a:pt x="609" y="795"/>
                  </a:lnTo>
                  <a:lnTo>
                    <a:pt x="609" y="795"/>
                  </a:lnTo>
                  <a:lnTo>
                    <a:pt x="535" y="764"/>
                  </a:lnTo>
                  <a:lnTo>
                    <a:pt x="535" y="764"/>
                  </a:lnTo>
                  <a:lnTo>
                    <a:pt x="531" y="763"/>
                  </a:lnTo>
                  <a:lnTo>
                    <a:pt x="527" y="762"/>
                  </a:lnTo>
                  <a:lnTo>
                    <a:pt x="520" y="763"/>
                  </a:lnTo>
                  <a:lnTo>
                    <a:pt x="512" y="766"/>
                  </a:lnTo>
                  <a:lnTo>
                    <a:pt x="509" y="768"/>
                  </a:lnTo>
                  <a:lnTo>
                    <a:pt x="506" y="771"/>
                  </a:lnTo>
                  <a:lnTo>
                    <a:pt x="481" y="800"/>
                  </a:lnTo>
                  <a:lnTo>
                    <a:pt x="481" y="800"/>
                  </a:lnTo>
                  <a:lnTo>
                    <a:pt x="467" y="818"/>
                  </a:lnTo>
                  <a:lnTo>
                    <a:pt x="467" y="818"/>
                  </a:lnTo>
                  <a:lnTo>
                    <a:pt x="454" y="835"/>
                  </a:lnTo>
                  <a:lnTo>
                    <a:pt x="454" y="835"/>
                  </a:lnTo>
                  <a:lnTo>
                    <a:pt x="452" y="838"/>
                  </a:lnTo>
                  <a:lnTo>
                    <a:pt x="451" y="841"/>
                  </a:lnTo>
                  <a:lnTo>
                    <a:pt x="449" y="850"/>
                  </a:lnTo>
                  <a:lnTo>
                    <a:pt x="450" y="857"/>
                  </a:lnTo>
                  <a:lnTo>
                    <a:pt x="451" y="861"/>
                  </a:lnTo>
                  <a:lnTo>
                    <a:pt x="453" y="864"/>
                  </a:lnTo>
                  <a:lnTo>
                    <a:pt x="453" y="864"/>
                  </a:lnTo>
                  <a:lnTo>
                    <a:pt x="501" y="930"/>
                  </a:lnTo>
                  <a:lnTo>
                    <a:pt x="501" y="930"/>
                  </a:lnTo>
                  <a:lnTo>
                    <a:pt x="549" y="994"/>
                  </a:lnTo>
                  <a:lnTo>
                    <a:pt x="549" y="994"/>
                  </a:lnTo>
                  <a:lnTo>
                    <a:pt x="552" y="1000"/>
                  </a:lnTo>
                  <a:lnTo>
                    <a:pt x="554" y="1009"/>
                  </a:lnTo>
                  <a:lnTo>
                    <a:pt x="553" y="1016"/>
                  </a:lnTo>
                  <a:lnTo>
                    <a:pt x="552" y="1019"/>
                  </a:lnTo>
                  <a:lnTo>
                    <a:pt x="550" y="1022"/>
                  </a:lnTo>
                  <a:lnTo>
                    <a:pt x="550" y="1022"/>
                  </a:lnTo>
                  <a:lnTo>
                    <a:pt x="525" y="1060"/>
                  </a:lnTo>
                  <a:lnTo>
                    <a:pt x="525" y="1060"/>
                  </a:lnTo>
                  <a:lnTo>
                    <a:pt x="507" y="1085"/>
                  </a:lnTo>
                  <a:lnTo>
                    <a:pt x="507" y="1085"/>
                  </a:lnTo>
                  <a:lnTo>
                    <a:pt x="499" y="1098"/>
                  </a:lnTo>
                  <a:lnTo>
                    <a:pt x="499" y="1098"/>
                  </a:lnTo>
                  <a:lnTo>
                    <a:pt x="497" y="1101"/>
                  </a:lnTo>
                  <a:lnTo>
                    <a:pt x="495" y="1103"/>
                  </a:lnTo>
                  <a:lnTo>
                    <a:pt x="489" y="1107"/>
                  </a:lnTo>
                  <a:lnTo>
                    <a:pt x="481" y="1108"/>
                  </a:lnTo>
                  <a:lnTo>
                    <a:pt x="478" y="1108"/>
                  </a:lnTo>
                  <a:lnTo>
                    <a:pt x="474" y="1107"/>
                  </a:lnTo>
                  <a:lnTo>
                    <a:pt x="474" y="1107"/>
                  </a:lnTo>
                  <a:lnTo>
                    <a:pt x="396" y="1086"/>
                  </a:lnTo>
                  <a:lnTo>
                    <a:pt x="396" y="1086"/>
                  </a:lnTo>
                  <a:lnTo>
                    <a:pt x="317" y="1067"/>
                  </a:lnTo>
                  <a:lnTo>
                    <a:pt x="317" y="1067"/>
                  </a:lnTo>
                  <a:lnTo>
                    <a:pt x="313" y="1066"/>
                  </a:lnTo>
                  <a:lnTo>
                    <a:pt x="308" y="1066"/>
                  </a:lnTo>
                  <a:lnTo>
                    <a:pt x="301" y="1068"/>
                  </a:lnTo>
                  <a:lnTo>
                    <a:pt x="294" y="1072"/>
                  </a:lnTo>
                  <a:lnTo>
                    <a:pt x="292" y="1075"/>
                  </a:lnTo>
                  <a:lnTo>
                    <a:pt x="289" y="1078"/>
                  </a:lnTo>
                  <a:lnTo>
                    <a:pt x="249" y="1151"/>
                  </a:lnTo>
                  <a:lnTo>
                    <a:pt x="249" y="1151"/>
                  </a:lnTo>
                  <a:lnTo>
                    <a:pt x="248" y="1154"/>
                  </a:lnTo>
                  <a:lnTo>
                    <a:pt x="247" y="1158"/>
                  </a:lnTo>
                  <a:lnTo>
                    <a:pt x="247" y="1166"/>
                  </a:lnTo>
                  <a:lnTo>
                    <a:pt x="249" y="1174"/>
                  </a:lnTo>
                  <a:lnTo>
                    <a:pt x="251" y="1177"/>
                  </a:lnTo>
                  <a:lnTo>
                    <a:pt x="253" y="1180"/>
                  </a:lnTo>
                  <a:lnTo>
                    <a:pt x="253" y="1180"/>
                  </a:lnTo>
                  <a:lnTo>
                    <a:pt x="312" y="1236"/>
                  </a:lnTo>
                  <a:lnTo>
                    <a:pt x="312" y="1236"/>
                  </a:lnTo>
                  <a:lnTo>
                    <a:pt x="371" y="1291"/>
                  </a:lnTo>
                  <a:lnTo>
                    <a:pt x="371" y="1291"/>
                  </a:lnTo>
                  <a:lnTo>
                    <a:pt x="374" y="1294"/>
                  </a:lnTo>
                  <a:lnTo>
                    <a:pt x="376" y="1298"/>
                  </a:lnTo>
                  <a:lnTo>
                    <a:pt x="378" y="1305"/>
                  </a:lnTo>
                  <a:lnTo>
                    <a:pt x="379" y="1312"/>
                  </a:lnTo>
                  <a:lnTo>
                    <a:pt x="378" y="1315"/>
                  </a:lnTo>
                  <a:lnTo>
                    <a:pt x="377" y="1319"/>
                  </a:lnTo>
                  <a:lnTo>
                    <a:pt x="377" y="1319"/>
                  </a:lnTo>
                  <a:lnTo>
                    <a:pt x="371" y="1331"/>
                  </a:lnTo>
                  <a:lnTo>
                    <a:pt x="359" y="1360"/>
                  </a:lnTo>
                  <a:lnTo>
                    <a:pt x="359" y="1360"/>
                  </a:lnTo>
                  <a:lnTo>
                    <a:pt x="340" y="1402"/>
                  </a:lnTo>
                  <a:lnTo>
                    <a:pt x="340" y="1402"/>
                  </a:lnTo>
                  <a:lnTo>
                    <a:pt x="338" y="1405"/>
                  </a:lnTo>
                  <a:lnTo>
                    <a:pt x="336" y="1408"/>
                  </a:lnTo>
                  <a:lnTo>
                    <a:pt x="330" y="1412"/>
                  </a:lnTo>
                  <a:lnTo>
                    <a:pt x="323" y="1415"/>
                  </a:lnTo>
                  <a:lnTo>
                    <a:pt x="320" y="1415"/>
                  </a:lnTo>
                  <a:lnTo>
                    <a:pt x="316" y="1415"/>
                  </a:lnTo>
                  <a:lnTo>
                    <a:pt x="316" y="1415"/>
                  </a:lnTo>
                  <a:lnTo>
                    <a:pt x="236" y="1408"/>
                  </a:lnTo>
                  <a:lnTo>
                    <a:pt x="236" y="1408"/>
                  </a:lnTo>
                  <a:lnTo>
                    <a:pt x="155" y="1403"/>
                  </a:lnTo>
                  <a:lnTo>
                    <a:pt x="155" y="1403"/>
                  </a:lnTo>
                  <a:lnTo>
                    <a:pt x="151" y="1403"/>
                  </a:lnTo>
                  <a:lnTo>
                    <a:pt x="148" y="1404"/>
                  </a:lnTo>
                  <a:lnTo>
                    <a:pt x="140" y="1407"/>
                  </a:lnTo>
                  <a:lnTo>
                    <a:pt x="134" y="1412"/>
                  </a:lnTo>
                  <a:lnTo>
                    <a:pt x="132" y="1416"/>
                  </a:lnTo>
                  <a:lnTo>
                    <a:pt x="130" y="1420"/>
                  </a:lnTo>
                  <a:lnTo>
                    <a:pt x="117" y="1456"/>
                  </a:lnTo>
                  <a:lnTo>
                    <a:pt x="104" y="1498"/>
                  </a:lnTo>
                  <a:lnTo>
                    <a:pt x="104" y="1498"/>
                  </a:lnTo>
                  <a:lnTo>
                    <a:pt x="102" y="1501"/>
                  </a:lnTo>
                  <a:lnTo>
                    <a:pt x="102" y="1506"/>
                  </a:lnTo>
                  <a:lnTo>
                    <a:pt x="104" y="1514"/>
                  </a:lnTo>
                  <a:lnTo>
                    <a:pt x="107" y="1521"/>
                  </a:lnTo>
                  <a:lnTo>
                    <a:pt x="110" y="1523"/>
                  </a:lnTo>
                  <a:lnTo>
                    <a:pt x="113" y="1526"/>
                  </a:lnTo>
                  <a:lnTo>
                    <a:pt x="113" y="1526"/>
                  </a:lnTo>
                  <a:lnTo>
                    <a:pt x="179" y="1571"/>
                  </a:lnTo>
                  <a:lnTo>
                    <a:pt x="179" y="1571"/>
                  </a:lnTo>
                  <a:lnTo>
                    <a:pt x="225" y="1602"/>
                  </a:lnTo>
                  <a:lnTo>
                    <a:pt x="247" y="1615"/>
                  </a:lnTo>
                  <a:lnTo>
                    <a:pt x="247" y="1615"/>
                  </a:lnTo>
                  <a:lnTo>
                    <a:pt x="250" y="1617"/>
                  </a:lnTo>
                  <a:lnTo>
                    <a:pt x="253" y="1620"/>
                  </a:lnTo>
                  <a:lnTo>
                    <a:pt x="257" y="1627"/>
                  </a:lnTo>
                  <a:lnTo>
                    <a:pt x="259" y="1634"/>
                  </a:lnTo>
                  <a:lnTo>
                    <a:pt x="259" y="1638"/>
                  </a:lnTo>
                  <a:lnTo>
                    <a:pt x="258" y="1641"/>
                  </a:lnTo>
                  <a:lnTo>
                    <a:pt x="258" y="1641"/>
                  </a:lnTo>
                  <a:lnTo>
                    <a:pt x="247" y="1685"/>
                  </a:lnTo>
                  <a:lnTo>
                    <a:pt x="247" y="1685"/>
                  </a:lnTo>
                  <a:lnTo>
                    <a:pt x="243" y="1701"/>
                  </a:lnTo>
                  <a:lnTo>
                    <a:pt x="240" y="1716"/>
                  </a:lnTo>
                  <a:lnTo>
                    <a:pt x="240" y="1716"/>
                  </a:lnTo>
                  <a:lnTo>
                    <a:pt x="237" y="1729"/>
                  </a:lnTo>
                  <a:lnTo>
                    <a:pt x="237" y="1729"/>
                  </a:lnTo>
                  <a:lnTo>
                    <a:pt x="236" y="1733"/>
                  </a:lnTo>
                  <a:lnTo>
                    <a:pt x="234" y="1736"/>
                  </a:lnTo>
                  <a:lnTo>
                    <a:pt x="229" y="1741"/>
                  </a:lnTo>
                  <a:lnTo>
                    <a:pt x="222" y="1745"/>
                  </a:lnTo>
                  <a:lnTo>
                    <a:pt x="218" y="1746"/>
                  </a:lnTo>
                  <a:lnTo>
                    <a:pt x="215" y="1747"/>
                  </a:lnTo>
                  <a:lnTo>
                    <a:pt x="215" y="1747"/>
                  </a:lnTo>
                  <a:lnTo>
                    <a:pt x="134" y="1755"/>
                  </a:lnTo>
                  <a:lnTo>
                    <a:pt x="134" y="1755"/>
                  </a:lnTo>
                  <a:lnTo>
                    <a:pt x="53" y="1763"/>
                  </a:lnTo>
                  <a:lnTo>
                    <a:pt x="53" y="1763"/>
                  </a:lnTo>
                  <a:lnTo>
                    <a:pt x="49" y="1764"/>
                  </a:lnTo>
                  <a:lnTo>
                    <a:pt x="46" y="1765"/>
                  </a:lnTo>
                  <a:lnTo>
                    <a:pt x="40" y="1770"/>
                  </a:lnTo>
                  <a:lnTo>
                    <a:pt x="35" y="1776"/>
                  </a:lnTo>
                  <a:lnTo>
                    <a:pt x="34" y="1779"/>
                  </a:lnTo>
                  <a:lnTo>
                    <a:pt x="33" y="1783"/>
                  </a:lnTo>
                  <a:lnTo>
                    <a:pt x="19" y="1865"/>
                  </a:lnTo>
                  <a:lnTo>
                    <a:pt x="19" y="1865"/>
                  </a:lnTo>
                  <a:lnTo>
                    <a:pt x="19" y="1869"/>
                  </a:lnTo>
                  <a:lnTo>
                    <a:pt x="19" y="1873"/>
                  </a:lnTo>
                  <a:lnTo>
                    <a:pt x="23" y="1881"/>
                  </a:lnTo>
                  <a:lnTo>
                    <a:pt x="28" y="1887"/>
                  </a:lnTo>
                  <a:lnTo>
                    <a:pt x="30" y="1889"/>
                  </a:lnTo>
                  <a:lnTo>
                    <a:pt x="34" y="1891"/>
                  </a:lnTo>
                  <a:lnTo>
                    <a:pt x="34" y="1891"/>
                  </a:lnTo>
                  <a:lnTo>
                    <a:pt x="108" y="1924"/>
                  </a:lnTo>
                  <a:lnTo>
                    <a:pt x="108" y="1924"/>
                  </a:lnTo>
                  <a:lnTo>
                    <a:pt x="182" y="1956"/>
                  </a:lnTo>
                  <a:lnTo>
                    <a:pt x="182" y="1956"/>
                  </a:lnTo>
                  <a:lnTo>
                    <a:pt x="186" y="1958"/>
                  </a:lnTo>
                  <a:lnTo>
                    <a:pt x="189" y="1960"/>
                  </a:lnTo>
                  <a:lnTo>
                    <a:pt x="194" y="1965"/>
                  </a:lnTo>
                  <a:lnTo>
                    <a:pt x="197" y="1972"/>
                  </a:lnTo>
                  <a:lnTo>
                    <a:pt x="197" y="1975"/>
                  </a:lnTo>
                  <a:lnTo>
                    <a:pt x="197" y="1979"/>
                  </a:lnTo>
                  <a:lnTo>
                    <a:pt x="197" y="1979"/>
                  </a:lnTo>
                  <a:lnTo>
                    <a:pt x="196" y="1993"/>
                  </a:lnTo>
                  <a:lnTo>
                    <a:pt x="196" y="1993"/>
                  </a:lnTo>
                  <a:lnTo>
                    <a:pt x="194" y="2024"/>
                  </a:lnTo>
                  <a:lnTo>
                    <a:pt x="194" y="2024"/>
                  </a:lnTo>
                  <a:lnTo>
                    <a:pt x="192" y="2070"/>
                  </a:lnTo>
                  <a:lnTo>
                    <a:pt x="192" y="2070"/>
                  </a:lnTo>
                  <a:lnTo>
                    <a:pt x="191" y="2073"/>
                  </a:lnTo>
                  <a:lnTo>
                    <a:pt x="190" y="2076"/>
                  </a:lnTo>
                  <a:lnTo>
                    <a:pt x="186" y="2083"/>
                  </a:lnTo>
                  <a:lnTo>
                    <a:pt x="179" y="2088"/>
                  </a:lnTo>
                  <a:lnTo>
                    <a:pt x="176" y="2090"/>
                  </a:lnTo>
                  <a:lnTo>
                    <a:pt x="173" y="2091"/>
                  </a:lnTo>
                  <a:lnTo>
                    <a:pt x="173" y="2091"/>
                  </a:lnTo>
                  <a:lnTo>
                    <a:pt x="95" y="2112"/>
                  </a:lnTo>
                  <a:lnTo>
                    <a:pt x="95" y="2112"/>
                  </a:lnTo>
                  <a:lnTo>
                    <a:pt x="17" y="2135"/>
                  </a:lnTo>
                  <a:lnTo>
                    <a:pt x="17" y="2135"/>
                  </a:lnTo>
                  <a:lnTo>
                    <a:pt x="13" y="2136"/>
                  </a:lnTo>
                  <a:lnTo>
                    <a:pt x="10" y="2138"/>
                  </a:lnTo>
                  <a:lnTo>
                    <a:pt x="5" y="2144"/>
                  </a:lnTo>
                  <a:lnTo>
                    <a:pt x="1" y="2150"/>
                  </a:lnTo>
                  <a:lnTo>
                    <a:pt x="0" y="2154"/>
                  </a:lnTo>
                  <a:lnTo>
                    <a:pt x="0" y="2158"/>
                  </a:lnTo>
                  <a:lnTo>
                    <a:pt x="0" y="2198"/>
                  </a:lnTo>
                  <a:lnTo>
                    <a:pt x="1" y="2241"/>
                  </a:lnTo>
                  <a:lnTo>
                    <a:pt x="1" y="2241"/>
                  </a:lnTo>
                  <a:lnTo>
                    <a:pt x="2" y="2246"/>
                  </a:lnTo>
                  <a:lnTo>
                    <a:pt x="3" y="2249"/>
                  </a:lnTo>
                  <a:lnTo>
                    <a:pt x="7" y="2256"/>
                  </a:lnTo>
                  <a:lnTo>
                    <a:pt x="12" y="2261"/>
                  </a:lnTo>
                  <a:lnTo>
                    <a:pt x="16" y="2263"/>
                  </a:lnTo>
                  <a:lnTo>
                    <a:pt x="19" y="2264"/>
                  </a:lnTo>
                  <a:lnTo>
                    <a:pt x="19" y="2264"/>
                  </a:lnTo>
                  <a:lnTo>
                    <a:pt x="98" y="2285"/>
                  </a:lnTo>
                  <a:lnTo>
                    <a:pt x="98" y="2285"/>
                  </a:lnTo>
                  <a:lnTo>
                    <a:pt x="176" y="2302"/>
                  </a:lnTo>
                  <a:lnTo>
                    <a:pt x="176" y="2302"/>
                  </a:lnTo>
                  <a:lnTo>
                    <a:pt x="183" y="2305"/>
                  </a:lnTo>
                  <a:lnTo>
                    <a:pt x="190" y="2310"/>
                  </a:lnTo>
                  <a:lnTo>
                    <a:pt x="194" y="2316"/>
                  </a:lnTo>
                  <a:lnTo>
                    <a:pt x="195" y="2319"/>
                  </a:lnTo>
                  <a:lnTo>
                    <a:pt x="196" y="2322"/>
                  </a:lnTo>
                  <a:lnTo>
                    <a:pt x="196" y="2322"/>
                  </a:lnTo>
                  <a:lnTo>
                    <a:pt x="200" y="2369"/>
                  </a:lnTo>
                  <a:lnTo>
                    <a:pt x="200" y="2369"/>
                  </a:lnTo>
                  <a:lnTo>
                    <a:pt x="203" y="2399"/>
                  </a:lnTo>
                  <a:lnTo>
                    <a:pt x="205" y="2414"/>
                  </a:lnTo>
                  <a:lnTo>
                    <a:pt x="205" y="2414"/>
                  </a:lnTo>
                  <a:lnTo>
                    <a:pt x="205" y="2417"/>
                  </a:lnTo>
                  <a:lnTo>
                    <a:pt x="205" y="2421"/>
                  </a:lnTo>
                  <a:lnTo>
                    <a:pt x="202" y="2427"/>
                  </a:lnTo>
                  <a:lnTo>
                    <a:pt x="198" y="2433"/>
                  </a:lnTo>
                  <a:lnTo>
                    <a:pt x="195" y="2435"/>
                  </a:lnTo>
                  <a:lnTo>
                    <a:pt x="192" y="2437"/>
                  </a:lnTo>
                  <a:lnTo>
                    <a:pt x="192" y="2437"/>
                  </a:lnTo>
                  <a:lnTo>
                    <a:pt x="118" y="2471"/>
                  </a:lnTo>
                  <a:lnTo>
                    <a:pt x="118" y="2471"/>
                  </a:lnTo>
                  <a:lnTo>
                    <a:pt x="45" y="2507"/>
                  </a:lnTo>
                  <a:lnTo>
                    <a:pt x="45" y="2507"/>
                  </a:lnTo>
                  <a:lnTo>
                    <a:pt x="42" y="2509"/>
                  </a:lnTo>
                  <a:lnTo>
                    <a:pt x="39" y="2512"/>
                  </a:lnTo>
                  <a:lnTo>
                    <a:pt x="34" y="2518"/>
                  </a:lnTo>
                  <a:lnTo>
                    <a:pt x="32" y="2525"/>
                  </a:lnTo>
                  <a:lnTo>
                    <a:pt x="31" y="2529"/>
                  </a:lnTo>
                  <a:lnTo>
                    <a:pt x="32" y="2534"/>
                  </a:lnTo>
                  <a:lnTo>
                    <a:pt x="47" y="2616"/>
                  </a:lnTo>
                  <a:lnTo>
                    <a:pt x="47" y="2616"/>
                  </a:lnTo>
                  <a:lnTo>
                    <a:pt x="48" y="2619"/>
                  </a:lnTo>
                  <a:lnTo>
                    <a:pt x="50" y="2622"/>
                  </a:lnTo>
                  <a:lnTo>
                    <a:pt x="55" y="2628"/>
                  </a:lnTo>
                  <a:lnTo>
                    <a:pt x="61" y="2633"/>
                  </a:lnTo>
                  <a:lnTo>
                    <a:pt x="66" y="2634"/>
                  </a:lnTo>
                  <a:lnTo>
                    <a:pt x="70" y="2635"/>
                  </a:lnTo>
                  <a:lnTo>
                    <a:pt x="70" y="2635"/>
                  </a:lnTo>
                  <a:lnTo>
                    <a:pt x="151" y="2640"/>
                  </a:lnTo>
                  <a:lnTo>
                    <a:pt x="151" y="2640"/>
                  </a:lnTo>
                  <a:lnTo>
                    <a:pt x="232" y="2644"/>
                  </a:lnTo>
                  <a:lnTo>
                    <a:pt x="232" y="2644"/>
                  </a:lnTo>
                  <a:lnTo>
                    <a:pt x="236" y="2645"/>
                  </a:lnTo>
                  <a:lnTo>
                    <a:pt x="239" y="2646"/>
                  </a:lnTo>
                  <a:lnTo>
                    <a:pt x="245" y="2649"/>
                  </a:lnTo>
                  <a:lnTo>
                    <a:pt x="250" y="2655"/>
                  </a:lnTo>
                  <a:lnTo>
                    <a:pt x="252" y="2658"/>
                  </a:lnTo>
                  <a:lnTo>
                    <a:pt x="253" y="2662"/>
                  </a:lnTo>
                  <a:lnTo>
                    <a:pt x="253" y="2662"/>
                  </a:lnTo>
                  <a:lnTo>
                    <a:pt x="257" y="2675"/>
                  </a:lnTo>
                  <a:lnTo>
                    <a:pt x="260" y="2689"/>
                  </a:lnTo>
                  <a:lnTo>
                    <a:pt x="265" y="2706"/>
                  </a:lnTo>
                  <a:lnTo>
                    <a:pt x="265" y="2706"/>
                  </a:lnTo>
                  <a:lnTo>
                    <a:pt x="279" y="2749"/>
                  </a:lnTo>
                  <a:lnTo>
                    <a:pt x="279" y="2749"/>
                  </a:lnTo>
                  <a:lnTo>
                    <a:pt x="280" y="2753"/>
                  </a:lnTo>
                  <a:lnTo>
                    <a:pt x="280" y="2756"/>
                  </a:lnTo>
                  <a:lnTo>
                    <a:pt x="278" y="2763"/>
                  </a:lnTo>
                  <a:lnTo>
                    <a:pt x="274" y="2770"/>
                  </a:lnTo>
                  <a:lnTo>
                    <a:pt x="272" y="2772"/>
                  </a:lnTo>
                  <a:lnTo>
                    <a:pt x="269" y="2775"/>
                  </a:lnTo>
                  <a:lnTo>
                    <a:pt x="269" y="2775"/>
                  </a:lnTo>
                  <a:lnTo>
                    <a:pt x="248" y="2790"/>
                  </a:lnTo>
                  <a:lnTo>
                    <a:pt x="202" y="2822"/>
                  </a:lnTo>
                  <a:lnTo>
                    <a:pt x="202" y="2822"/>
                  </a:lnTo>
                  <a:lnTo>
                    <a:pt x="137" y="2870"/>
                  </a:lnTo>
                  <a:lnTo>
                    <a:pt x="137" y="2870"/>
                  </a:lnTo>
                  <a:lnTo>
                    <a:pt x="134" y="2872"/>
                  </a:lnTo>
                  <a:lnTo>
                    <a:pt x="132" y="2875"/>
                  </a:lnTo>
                  <a:lnTo>
                    <a:pt x="129" y="2882"/>
                  </a:lnTo>
                  <a:lnTo>
                    <a:pt x="128" y="2890"/>
                  </a:lnTo>
                  <a:lnTo>
                    <a:pt x="128" y="2893"/>
                  </a:lnTo>
                  <a:lnTo>
                    <a:pt x="129" y="2897"/>
                  </a:lnTo>
                  <a:lnTo>
                    <a:pt x="142" y="2934"/>
                  </a:lnTo>
                  <a:lnTo>
                    <a:pt x="159" y="2975"/>
                  </a:lnTo>
                  <a:lnTo>
                    <a:pt x="159" y="2975"/>
                  </a:lnTo>
                  <a:lnTo>
                    <a:pt x="161" y="2978"/>
                  </a:lnTo>
                  <a:lnTo>
                    <a:pt x="163" y="2981"/>
                  </a:lnTo>
                  <a:lnTo>
                    <a:pt x="169" y="2987"/>
                  </a:lnTo>
                  <a:lnTo>
                    <a:pt x="176" y="2990"/>
                  </a:lnTo>
                  <a:lnTo>
                    <a:pt x="180" y="2991"/>
                  </a:lnTo>
                  <a:lnTo>
                    <a:pt x="183" y="2991"/>
                  </a:lnTo>
                  <a:lnTo>
                    <a:pt x="183" y="2991"/>
                  </a:lnTo>
                  <a:lnTo>
                    <a:pt x="264" y="2982"/>
                  </a:lnTo>
                  <a:lnTo>
                    <a:pt x="264" y="2982"/>
                  </a:lnTo>
                  <a:lnTo>
                    <a:pt x="320" y="2975"/>
                  </a:lnTo>
                  <a:lnTo>
                    <a:pt x="344" y="2972"/>
                  </a:lnTo>
                  <a:lnTo>
                    <a:pt x="344" y="2972"/>
                  </a:lnTo>
                  <a:lnTo>
                    <a:pt x="348" y="2972"/>
                  </a:lnTo>
                  <a:lnTo>
                    <a:pt x="352" y="2972"/>
                  </a:lnTo>
                  <a:lnTo>
                    <a:pt x="359" y="2974"/>
                  </a:lnTo>
                  <a:lnTo>
                    <a:pt x="365" y="2978"/>
                  </a:lnTo>
                  <a:lnTo>
                    <a:pt x="368" y="2981"/>
                  </a:lnTo>
                  <a:lnTo>
                    <a:pt x="369" y="2985"/>
                  </a:lnTo>
                  <a:lnTo>
                    <a:pt x="369" y="2985"/>
                  </a:lnTo>
                  <a:lnTo>
                    <a:pt x="388" y="3026"/>
                  </a:lnTo>
                  <a:lnTo>
                    <a:pt x="388" y="3026"/>
                  </a:lnTo>
                  <a:lnTo>
                    <a:pt x="403" y="3054"/>
                  </a:lnTo>
                  <a:lnTo>
                    <a:pt x="410" y="3067"/>
                  </a:lnTo>
                  <a:lnTo>
                    <a:pt x="410" y="3067"/>
                  </a:lnTo>
                  <a:lnTo>
                    <a:pt x="411" y="3070"/>
                  </a:lnTo>
                  <a:lnTo>
                    <a:pt x="412" y="3074"/>
                  </a:lnTo>
                  <a:lnTo>
                    <a:pt x="411" y="3081"/>
                  </a:lnTo>
                  <a:lnTo>
                    <a:pt x="409" y="3088"/>
                  </a:lnTo>
                  <a:lnTo>
                    <a:pt x="407" y="3091"/>
                  </a:lnTo>
                  <a:lnTo>
                    <a:pt x="405" y="3094"/>
                  </a:lnTo>
                  <a:lnTo>
                    <a:pt x="405" y="3094"/>
                  </a:lnTo>
                  <a:lnTo>
                    <a:pt x="347" y="3152"/>
                  </a:lnTo>
                  <a:lnTo>
                    <a:pt x="347" y="3152"/>
                  </a:lnTo>
                  <a:lnTo>
                    <a:pt x="291" y="3210"/>
                  </a:lnTo>
                  <a:lnTo>
                    <a:pt x="291" y="3210"/>
                  </a:lnTo>
                  <a:lnTo>
                    <a:pt x="288" y="3213"/>
                  </a:lnTo>
                  <a:lnTo>
                    <a:pt x="287" y="3216"/>
                  </a:lnTo>
                  <a:lnTo>
                    <a:pt x="285" y="3224"/>
                  </a:lnTo>
                  <a:lnTo>
                    <a:pt x="285" y="3232"/>
                  </a:lnTo>
                  <a:lnTo>
                    <a:pt x="286" y="3236"/>
                  </a:lnTo>
                  <a:lnTo>
                    <a:pt x="288" y="3239"/>
                  </a:lnTo>
                  <a:lnTo>
                    <a:pt x="330" y="3310"/>
                  </a:lnTo>
                  <a:lnTo>
                    <a:pt x="330" y="3310"/>
                  </a:lnTo>
                  <a:lnTo>
                    <a:pt x="333" y="3314"/>
                  </a:lnTo>
                  <a:lnTo>
                    <a:pt x="335" y="3316"/>
                  </a:lnTo>
                  <a:lnTo>
                    <a:pt x="342" y="3320"/>
                  </a:lnTo>
                  <a:lnTo>
                    <a:pt x="351" y="3322"/>
                  </a:lnTo>
                  <a:lnTo>
                    <a:pt x="355" y="3322"/>
                  </a:lnTo>
                  <a:lnTo>
                    <a:pt x="358" y="3321"/>
                  </a:lnTo>
                  <a:lnTo>
                    <a:pt x="358" y="3321"/>
                  </a:lnTo>
                  <a:lnTo>
                    <a:pt x="437" y="3298"/>
                  </a:lnTo>
                  <a:lnTo>
                    <a:pt x="437" y="3298"/>
                  </a:lnTo>
                  <a:lnTo>
                    <a:pt x="513" y="3275"/>
                  </a:lnTo>
                  <a:lnTo>
                    <a:pt x="513" y="3275"/>
                  </a:lnTo>
                  <a:lnTo>
                    <a:pt x="518" y="3274"/>
                  </a:lnTo>
                  <a:lnTo>
                    <a:pt x="521" y="3274"/>
                  </a:lnTo>
                  <a:lnTo>
                    <a:pt x="528" y="3275"/>
                  </a:lnTo>
                  <a:lnTo>
                    <a:pt x="535" y="3278"/>
                  </a:lnTo>
                  <a:lnTo>
                    <a:pt x="537" y="3280"/>
                  </a:lnTo>
                  <a:lnTo>
                    <a:pt x="540" y="3283"/>
                  </a:lnTo>
                  <a:lnTo>
                    <a:pt x="540" y="3283"/>
                  </a:lnTo>
                  <a:lnTo>
                    <a:pt x="547" y="3295"/>
                  </a:lnTo>
                  <a:lnTo>
                    <a:pt x="547" y="3295"/>
                  </a:lnTo>
                  <a:lnTo>
                    <a:pt x="567" y="3320"/>
                  </a:lnTo>
                  <a:lnTo>
                    <a:pt x="567" y="3320"/>
                  </a:lnTo>
                  <a:lnTo>
                    <a:pt x="593" y="3357"/>
                  </a:lnTo>
                  <a:lnTo>
                    <a:pt x="593" y="3357"/>
                  </a:lnTo>
                  <a:lnTo>
                    <a:pt x="595" y="3360"/>
                  </a:lnTo>
                  <a:lnTo>
                    <a:pt x="596" y="3363"/>
                  </a:lnTo>
                  <a:lnTo>
                    <a:pt x="598" y="3371"/>
                  </a:lnTo>
                  <a:lnTo>
                    <a:pt x="596" y="3378"/>
                  </a:lnTo>
                  <a:lnTo>
                    <a:pt x="595" y="3381"/>
                  </a:lnTo>
                  <a:lnTo>
                    <a:pt x="593" y="3384"/>
                  </a:lnTo>
                  <a:lnTo>
                    <a:pt x="593" y="3384"/>
                  </a:lnTo>
                  <a:lnTo>
                    <a:pt x="547" y="3451"/>
                  </a:lnTo>
                  <a:lnTo>
                    <a:pt x="547" y="3451"/>
                  </a:lnTo>
                  <a:lnTo>
                    <a:pt x="502" y="3519"/>
                  </a:lnTo>
                  <a:lnTo>
                    <a:pt x="502" y="3519"/>
                  </a:lnTo>
                  <a:lnTo>
                    <a:pt x="500" y="3522"/>
                  </a:lnTo>
                  <a:lnTo>
                    <a:pt x="499" y="3525"/>
                  </a:lnTo>
                  <a:lnTo>
                    <a:pt x="498" y="3533"/>
                  </a:lnTo>
                  <a:lnTo>
                    <a:pt x="500" y="3541"/>
                  </a:lnTo>
                  <a:lnTo>
                    <a:pt x="501" y="3544"/>
                  </a:lnTo>
                  <a:lnTo>
                    <a:pt x="503" y="3547"/>
                  </a:lnTo>
                  <a:lnTo>
                    <a:pt x="503" y="3547"/>
                  </a:lnTo>
                  <a:lnTo>
                    <a:pt x="517" y="3563"/>
                  </a:lnTo>
                  <a:lnTo>
                    <a:pt x="517" y="3563"/>
                  </a:lnTo>
                  <a:lnTo>
                    <a:pt x="530" y="3578"/>
                  </a:lnTo>
                  <a:lnTo>
                    <a:pt x="559" y="3610"/>
                  </a:lnTo>
                  <a:lnTo>
                    <a:pt x="559" y="3610"/>
                  </a:lnTo>
                  <a:lnTo>
                    <a:pt x="562" y="3613"/>
                  </a:lnTo>
                  <a:lnTo>
                    <a:pt x="565" y="3615"/>
                  </a:lnTo>
                  <a:lnTo>
                    <a:pt x="572" y="3617"/>
                  </a:lnTo>
                  <a:lnTo>
                    <a:pt x="580" y="3618"/>
                  </a:lnTo>
                  <a:lnTo>
                    <a:pt x="583" y="3617"/>
                  </a:lnTo>
                  <a:lnTo>
                    <a:pt x="587" y="3616"/>
                  </a:lnTo>
                  <a:lnTo>
                    <a:pt x="587" y="3616"/>
                  </a:lnTo>
                  <a:lnTo>
                    <a:pt x="610" y="3606"/>
                  </a:lnTo>
                  <a:lnTo>
                    <a:pt x="660" y="3581"/>
                  </a:lnTo>
                  <a:lnTo>
                    <a:pt x="660" y="3581"/>
                  </a:lnTo>
                  <a:lnTo>
                    <a:pt x="732" y="3543"/>
                  </a:lnTo>
                  <a:lnTo>
                    <a:pt x="732" y="3543"/>
                  </a:lnTo>
                  <a:lnTo>
                    <a:pt x="736" y="3542"/>
                  </a:lnTo>
                  <a:lnTo>
                    <a:pt x="739" y="3541"/>
                  </a:lnTo>
                  <a:lnTo>
                    <a:pt x="747" y="3541"/>
                  </a:lnTo>
                  <a:lnTo>
                    <a:pt x="754" y="3543"/>
                  </a:lnTo>
                  <a:lnTo>
                    <a:pt x="757" y="3544"/>
                  </a:lnTo>
                  <a:lnTo>
                    <a:pt x="759" y="3547"/>
                  </a:lnTo>
                  <a:lnTo>
                    <a:pt x="759" y="3547"/>
                  </a:lnTo>
                  <a:lnTo>
                    <a:pt x="792" y="3579"/>
                  </a:lnTo>
                  <a:lnTo>
                    <a:pt x="792" y="3579"/>
                  </a:lnTo>
                  <a:lnTo>
                    <a:pt x="826" y="3611"/>
                  </a:lnTo>
                  <a:lnTo>
                    <a:pt x="826" y="3611"/>
                  </a:lnTo>
                  <a:lnTo>
                    <a:pt x="828" y="3613"/>
                  </a:lnTo>
                  <a:lnTo>
                    <a:pt x="830" y="3616"/>
                  </a:lnTo>
                  <a:lnTo>
                    <a:pt x="832" y="3623"/>
                  </a:lnTo>
                  <a:lnTo>
                    <a:pt x="832" y="3630"/>
                  </a:lnTo>
                  <a:lnTo>
                    <a:pt x="831" y="3634"/>
                  </a:lnTo>
                  <a:lnTo>
                    <a:pt x="830" y="3637"/>
                  </a:lnTo>
                  <a:lnTo>
                    <a:pt x="830" y="3637"/>
                  </a:lnTo>
                  <a:lnTo>
                    <a:pt x="795" y="3711"/>
                  </a:lnTo>
                  <a:lnTo>
                    <a:pt x="795" y="3711"/>
                  </a:lnTo>
                  <a:lnTo>
                    <a:pt x="763" y="3785"/>
                  </a:lnTo>
                  <a:lnTo>
                    <a:pt x="763" y="3785"/>
                  </a:lnTo>
                  <a:lnTo>
                    <a:pt x="762" y="3789"/>
                  </a:lnTo>
                  <a:lnTo>
                    <a:pt x="762" y="3793"/>
                  </a:lnTo>
                  <a:lnTo>
                    <a:pt x="762" y="3800"/>
                  </a:lnTo>
                  <a:lnTo>
                    <a:pt x="765" y="3808"/>
                  </a:lnTo>
                  <a:lnTo>
                    <a:pt x="768" y="3811"/>
                  </a:lnTo>
                  <a:lnTo>
                    <a:pt x="770" y="3814"/>
                  </a:lnTo>
                  <a:lnTo>
                    <a:pt x="770" y="3814"/>
                  </a:lnTo>
                  <a:lnTo>
                    <a:pt x="801" y="3840"/>
                  </a:lnTo>
                  <a:lnTo>
                    <a:pt x="801" y="3840"/>
                  </a:lnTo>
                  <a:lnTo>
                    <a:pt x="824" y="3859"/>
                  </a:lnTo>
                  <a:lnTo>
                    <a:pt x="834" y="3866"/>
                  </a:lnTo>
                  <a:lnTo>
                    <a:pt x="834" y="3866"/>
                  </a:lnTo>
                  <a:lnTo>
                    <a:pt x="837" y="3868"/>
                  </a:lnTo>
                  <a:lnTo>
                    <a:pt x="841" y="3870"/>
                  </a:lnTo>
                  <a:lnTo>
                    <a:pt x="849" y="3871"/>
                  </a:lnTo>
                  <a:lnTo>
                    <a:pt x="857" y="3870"/>
                  </a:lnTo>
                  <a:lnTo>
                    <a:pt x="861" y="3869"/>
                  </a:lnTo>
                  <a:lnTo>
                    <a:pt x="864" y="3867"/>
                  </a:lnTo>
                  <a:lnTo>
                    <a:pt x="864" y="3867"/>
                  </a:lnTo>
                  <a:lnTo>
                    <a:pt x="930" y="3819"/>
                  </a:lnTo>
                  <a:lnTo>
                    <a:pt x="930" y="3819"/>
                  </a:lnTo>
                  <a:lnTo>
                    <a:pt x="994" y="3771"/>
                  </a:lnTo>
                  <a:lnTo>
                    <a:pt x="994" y="3771"/>
                  </a:lnTo>
                  <a:lnTo>
                    <a:pt x="1000" y="3768"/>
                  </a:lnTo>
                  <a:lnTo>
                    <a:pt x="1007" y="3766"/>
                  </a:lnTo>
                  <a:lnTo>
                    <a:pt x="1016" y="3767"/>
                  </a:lnTo>
                  <a:lnTo>
                    <a:pt x="1019" y="3768"/>
                  </a:lnTo>
                  <a:lnTo>
                    <a:pt x="1022" y="3770"/>
                  </a:lnTo>
                  <a:lnTo>
                    <a:pt x="1022" y="3770"/>
                  </a:lnTo>
                  <a:lnTo>
                    <a:pt x="1060" y="3795"/>
                  </a:lnTo>
                  <a:lnTo>
                    <a:pt x="1060" y="3795"/>
                  </a:lnTo>
                  <a:lnTo>
                    <a:pt x="1085" y="3813"/>
                  </a:lnTo>
                  <a:lnTo>
                    <a:pt x="1085" y="3813"/>
                  </a:lnTo>
                  <a:lnTo>
                    <a:pt x="1098" y="3821"/>
                  </a:lnTo>
                  <a:lnTo>
                    <a:pt x="1098" y="3821"/>
                  </a:lnTo>
                  <a:lnTo>
                    <a:pt x="1100" y="3823"/>
                  </a:lnTo>
                  <a:lnTo>
                    <a:pt x="1103" y="3825"/>
                  </a:lnTo>
                  <a:lnTo>
                    <a:pt x="1106" y="3832"/>
                  </a:lnTo>
                  <a:lnTo>
                    <a:pt x="1108" y="3839"/>
                  </a:lnTo>
                  <a:lnTo>
                    <a:pt x="1108" y="3842"/>
                  </a:lnTo>
                  <a:lnTo>
                    <a:pt x="1107" y="3846"/>
                  </a:lnTo>
                  <a:lnTo>
                    <a:pt x="1107" y="3846"/>
                  </a:lnTo>
                  <a:lnTo>
                    <a:pt x="1085" y="3924"/>
                  </a:lnTo>
                  <a:lnTo>
                    <a:pt x="1085" y="3924"/>
                  </a:lnTo>
                  <a:lnTo>
                    <a:pt x="1066" y="4003"/>
                  </a:lnTo>
                  <a:lnTo>
                    <a:pt x="1066" y="4003"/>
                  </a:lnTo>
                  <a:lnTo>
                    <a:pt x="1066" y="4007"/>
                  </a:lnTo>
                  <a:lnTo>
                    <a:pt x="1066" y="4012"/>
                  </a:lnTo>
                  <a:lnTo>
                    <a:pt x="1068" y="4019"/>
                  </a:lnTo>
                  <a:lnTo>
                    <a:pt x="1072" y="4026"/>
                  </a:lnTo>
                  <a:lnTo>
                    <a:pt x="1074" y="4028"/>
                  </a:lnTo>
                  <a:lnTo>
                    <a:pt x="1077" y="4031"/>
                  </a:lnTo>
                  <a:lnTo>
                    <a:pt x="1112" y="4049"/>
                  </a:lnTo>
                  <a:lnTo>
                    <a:pt x="1151" y="4071"/>
                  </a:lnTo>
                  <a:lnTo>
                    <a:pt x="1151" y="4071"/>
                  </a:lnTo>
                  <a:lnTo>
                    <a:pt x="1154" y="4072"/>
                  </a:lnTo>
                  <a:lnTo>
                    <a:pt x="1158" y="4073"/>
                  </a:lnTo>
                  <a:lnTo>
                    <a:pt x="1165" y="4073"/>
                  </a:lnTo>
                  <a:lnTo>
                    <a:pt x="1174" y="4071"/>
                  </a:lnTo>
                  <a:lnTo>
                    <a:pt x="1177" y="4069"/>
                  </a:lnTo>
                  <a:lnTo>
                    <a:pt x="1180" y="4067"/>
                  </a:lnTo>
                  <a:lnTo>
                    <a:pt x="1180" y="4067"/>
                  </a:lnTo>
                  <a:lnTo>
                    <a:pt x="1236" y="4008"/>
                  </a:lnTo>
                  <a:lnTo>
                    <a:pt x="1236" y="4008"/>
                  </a:lnTo>
                  <a:lnTo>
                    <a:pt x="1291" y="3949"/>
                  </a:lnTo>
                  <a:lnTo>
                    <a:pt x="1291" y="3949"/>
                  </a:lnTo>
                  <a:lnTo>
                    <a:pt x="1294" y="3946"/>
                  </a:lnTo>
                  <a:lnTo>
                    <a:pt x="1298" y="3944"/>
                  </a:lnTo>
                  <a:lnTo>
                    <a:pt x="1304" y="3942"/>
                  </a:lnTo>
                  <a:lnTo>
                    <a:pt x="1312" y="3941"/>
                  </a:lnTo>
                  <a:lnTo>
                    <a:pt x="1315" y="3942"/>
                  </a:lnTo>
                  <a:lnTo>
                    <a:pt x="1318" y="3943"/>
                  </a:lnTo>
                  <a:lnTo>
                    <a:pt x="1318" y="3943"/>
                  </a:lnTo>
                  <a:lnTo>
                    <a:pt x="1331" y="3949"/>
                  </a:lnTo>
                  <a:lnTo>
                    <a:pt x="1360" y="3961"/>
                  </a:lnTo>
                  <a:lnTo>
                    <a:pt x="1360" y="3961"/>
                  </a:lnTo>
                  <a:lnTo>
                    <a:pt x="1402" y="3980"/>
                  </a:lnTo>
                  <a:lnTo>
                    <a:pt x="1402" y="3980"/>
                  </a:lnTo>
                  <a:lnTo>
                    <a:pt x="1405" y="3982"/>
                  </a:lnTo>
                  <a:lnTo>
                    <a:pt x="1407" y="3984"/>
                  </a:lnTo>
                  <a:lnTo>
                    <a:pt x="1412" y="3990"/>
                  </a:lnTo>
                  <a:lnTo>
                    <a:pt x="1414" y="3997"/>
                  </a:lnTo>
                  <a:lnTo>
                    <a:pt x="1415" y="4000"/>
                  </a:lnTo>
                  <a:lnTo>
                    <a:pt x="1415" y="4004"/>
                  </a:lnTo>
                  <a:lnTo>
                    <a:pt x="1415" y="4004"/>
                  </a:lnTo>
                  <a:lnTo>
                    <a:pt x="1408" y="4084"/>
                  </a:lnTo>
                  <a:lnTo>
                    <a:pt x="1408" y="4084"/>
                  </a:lnTo>
                  <a:lnTo>
                    <a:pt x="1403" y="4165"/>
                  </a:lnTo>
                  <a:lnTo>
                    <a:pt x="1403" y="4165"/>
                  </a:lnTo>
                  <a:lnTo>
                    <a:pt x="1403" y="4169"/>
                  </a:lnTo>
                  <a:lnTo>
                    <a:pt x="1404" y="4173"/>
                  </a:lnTo>
                  <a:lnTo>
                    <a:pt x="1407" y="4180"/>
                  </a:lnTo>
                  <a:lnTo>
                    <a:pt x="1412" y="4186"/>
                  </a:lnTo>
                  <a:lnTo>
                    <a:pt x="1415" y="4188"/>
                  </a:lnTo>
                  <a:lnTo>
                    <a:pt x="1420" y="4190"/>
                  </a:lnTo>
                  <a:lnTo>
                    <a:pt x="1420" y="4190"/>
                  </a:lnTo>
                  <a:lnTo>
                    <a:pt x="1431" y="4195"/>
                  </a:lnTo>
                  <a:lnTo>
                    <a:pt x="1458" y="4204"/>
                  </a:lnTo>
                  <a:lnTo>
                    <a:pt x="1458" y="4204"/>
                  </a:lnTo>
                  <a:lnTo>
                    <a:pt x="1497" y="4216"/>
                  </a:lnTo>
                  <a:lnTo>
                    <a:pt x="1497" y="4216"/>
                  </a:lnTo>
                  <a:lnTo>
                    <a:pt x="1501" y="4218"/>
                  </a:lnTo>
                  <a:lnTo>
                    <a:pt x="1506" y="4218"/>
                  </a:lnTo>
                  <a:lnTo>
                    <a:pt x="1513" y="4216"/>
                  </a:lnTo>
                  <a:lnTo>
                    <a:pt x="1520" y="4213"/>
                  </a:lnTo>
                  <a:lnTo>
                    <a:pt x="1523" y="4210"/>
                  </a:lnTo>
                  <a:lnTo>
                    <a:pt x="1525" y="4207"/>
                  </a:lnTo>
                  <a:lnTo>
                    <a:pt x="1525" y="4207"/>
                  </a:lnTo>
                  <a:lnTo>
                    <a:pt x="1571" y="4141"/>
                  </a:lnTo>
                  <a:lnTo>
                    <a:pt x="1571" y="4141"/>
                  </a:lnTo>
                  <a:lnTo>
                    <a:pt x="1601" y="4095"/>
                  </a:lnTo>
                  <a:lnTo>
                    <a:pt x="1615" y="4073"/>
                  </a:lnTo>
                  <a:lnTo>
                    <a:pt x="1615" y="4073"/>
                  </a:lnTo>
                  <a:lnTo>
                    <a:pt x="1617" y="4070"/>
                  </a:lnTo>
                  <a:lnTo>
                    <a:pt x="1619" y="4067"/>
                  </a:lnTo>
                  <a:lnTo>
                    <a:pt x="1627" y="4063"/>
                  </a:lnTo>
                  <a:lnTo>
                    <a:pt x="1634" y="4061"/>
                  </a:lnTo>
                  <a:lnTo>
                    <a:pt x="1637" y="4061"/>
                  </a:lnTo>
                  <a:lnTo>
                    <a:pt x="1641" y="4062"/>
                  </a:lnTo>
                  <a:lnTo>
                    <a:pt x="1641" y="4062"/>
                  </a:lnTo>
                  <a:lnTo>
                    <a:pt x="1685" y="4073"/>
                  </a:lnTo>
                  <a:lnTo>
                    <a:pt x="1685" y="4073"/>
                  </a:lnTo>
                  <a:lnTo>
                    <a:pt x="1700" y="4077"/>
                  </a:lnTo>
                  <a:lnTo>
                    <a:pt x="1715" y="4080"/>
                  </a:lnTo>
                  <a:lnTo>
                    <a:pt x="1715" y="4080"/>
                  </a:lnTo>
                  <a:lnTo>
                    <a:pt x="1729" y="4083"/>
                  </a:lnTo>
                  <a:lnTo>
                    <a:pt x="1729" y="4083"/>
                  </a:lnTo>
                  <a:lnTo>
                    <a:pt x="1732" y="4084"/>
                  </a:lnTo>
                  <a:lnTo>
                    <a:pt x="1735" y="4086"/>
                  </a:lnTo>
                  <a:lnTo>
                    <a:pt x="1741" y="4091"/>
                  </a:lnTo>
                  <a:lnTo>
                    <a:pt x="1745" y="4098"/>
                  </a:lnTo>
                  <a:lnTo>
                    <a:pt x="1746" y="4102"/>
                  </a:lnTo>
                  <a:lnTo>
                    <a:pt x="1746" y="4105"/>
                  </a:lnTo>
                  <a:lnTo>
                    <a:pt x="1746" y="4105"/>
                  </a:lnTo>
                  <a:lnTo>
                    <a:pt x="1754" y="4186"/>
                  </a:lnTo>
                  <a:lnTo>
                    <a:pt x="1754" y="4186"/>
                  </a:lnTo>
                  <a:lnTo>
                    <a:pt x="1763" y="4267"/>
                  </a:lnTo>
                  <a:lnTo>
                    <a:pt x="1763" y="4267"/>
                  </a:lnTo>
                  <a:lnTo>
                    <a:pt x="1763" y="4271"/>
                  </a:lnTo>
                  <a:lnTo>
                    <a:pt x="1765" y="4274"/>
                  </a:lnTo>
                  <a:lnTo>
                    <a:pt x="1769" y="4280"/>
                  </a:lnTo>
                  <a:lnTo>
                    <a:pt x="1775" y="4285"/>
                  </a:lnTo>
                  <a:lnTo>
                    <a:pt x="1779" y="4287"/>
                  </a:lnTo>
                  <a:lnTo>
                    <a:pt x="1782" y="4287"/>
                  </a:lnTo>
                  <a:lnTo>
                    <a:pt x="1822" y="4294"/>
                  </a:lnTo>
                  <a:lnTo>
                    <a:pt x="1865" y="4301"/>
                  </a:lnTo>
                  <a:lnTo>
                    <a:pt x="1865" y="4301"/>
                  </a:lnTo>
                  <a:lnTo>
                    <a:pt x="1868" y="4301"/>
                  </a:lnTo>
                  <a:lnTo>
                    <a:pt x="1873" y="4301"/>
                  </a:lnTo>
                  <a:lnTo>
                    <a:pt x="1880" y="4297"/>
                  </a:lnTo>
                  <a:lnTo>
                    <a:pt x="1886" y="4292"/>
                  </a:lnTo>
                  <a:lnTo>
                    <a:pt x="1889" y="4290"/>
                  </a:lnTo>
                  <a:lnTo>
                    <a:pt x="1891" y="4286"/>
                  </a:lnTo>
                  <a:lnTo>
                    <a:pt x="1891" y="4286"/>
                  </a:lnTo>
                  <a:lnTo>
                    <a:pt x="1924" y="4212"/>
                  </a:lnTo>
                  <a:lnTo>
                    <a:pt x="1924" y="4212"/>
                  </a:lnTo>
                  <a:lnTo>
                    <a:pt x="1956" y="4138"/>
                  </a:lnTo>
                  <a:lnTo>
                    <a:pt x="1956" y="4138"/>
                  </a:lnTo>
                  <a:lnTo>
                    <a:pt x="1957" y="4134"/>
                  </a:lnTo>
                  <a:lnTo>
                    <a:pt x="1959" y="4131"/>
                  </a:lnTo>
                  <a:lnTo>
                    <a:pt x="1965" y="4126"/>
                  </a:lnTo>
                  <a:lnTo>
                    <a:pt x="1972" y="4123"/>
                  </a:lnTo>
                  <a:lnTo>
                    <a:pt x="1975" y="4123"/>
                  </a:lnTo>
                  <a:lnTo>
                    <a:pt x="1978" y="4123"/>
                  </a:lnTo>
                  <a:lnTo>
                    <a:pt x="1978" y="4123"/>
                  </a:lnTo>
                  <a:lnTo>
                    <a:pt x="1992" y="4124"/>
                  </a:lnTo>
                  <a:lnTo>
                    <a:pt x="1992" y="4124"/>
                  </a:lnTo>
                  <a:lnTo>
                    <a:pt x="2024" y="4126"/>
                  </a:lnTo>
                  <a:lnTo>
                    <a:pt x="2024" y="4126"/>
                  </a:lnTo>
                  <a:lnTo>
                    <a:pt x="2069" y="4128"/>
                  </a:lnTo>
                  <a:lnTo>
                    <a:pt x="2069" y="4128"/>
                  </a:lnTo>
                  <a:lnTo>
                    <a:pt x="2073" y="4129"/>
                  </a:lnTo>
                  <a:lnTo>
                    <a:pt x="2076" y="4130"/>
                  </a:lnTo>
                  <a:lnTo>
                    <a:pt x="2083" y="4134"/>
                  </a:lnTo>
                  <a:lnTo>
                    <a:pt x="2088" y="4141"/>
                  </a:lnTo>
                  <a:lnTo>
                    <a:pt x="2090" y="4144"/>
                  </a:lnTo>
                  <a:lnTo>
                    <a:pt x="2091" y="4147"/>
                  </a:lnTo>
                  <a:lnTo>
                    <a:pt x="2091" y="4147"/>
                  </a:lnTo>
                  <a:lnTo>
                    <a:pt x="2111" y="4225"/>
                  </a:lnTo>
                  <a:lnTo>
                    <a:pt x="2111" y="4225"/>
                  </a:lnTo>
                  <a:lnTo>
                    <a:pt x="2135" y="4303"/>
                  </a:lnTo>
                  <a:lnTo>
                    <a:pt x="2135" y="4303"/>
                  </a:lnTo>
                  <a:lnTo>
                    <a:pt x="2136" y="4307"/>
                  </a:lnTo>
                  <a:lnTo>
                    <a:pt x="2138" y="4310"/>
                  </a:lnTo>
                  <a:lnTo>
                    <a:pt x="2143" y="4315"/>
                  </a:lnTo>
                  <a:lnTo>
                    <a:pt x="2150" y="4319"/>
                  </a:lnTo>
                  <a:lnTo>
                    <a:pt x="2154" y="4320"/>
                  </a:lnTo>
                  <a:lnTo>
                    <a:pt x="2157" y="4320"/>
                  </a:lnTo>
                  <a:lnTo>
                    <a:pt x="2157" y="4320"/>
                  </a:lnTo>
                  <a:lnTo>
                    <a:pt x="2199" y="4320"/>
                  </a:lnTo>
                  <a:lnTo>
                    <a:pt x="2199" y="4320"/>
                  </a:lnTo>
                  <a:lnTo>
                    <a:pt x="2241" y="4319"/>
                  </a:lnTo>
                  <a:lnTo>
                    <a:pt x="2241" y="4319"/>
                  </a:lnTo>
                  <a:lnTo>
                    <a:pt x="2245" y="4318"/>
                  </a:lnTo>
                  <a:lnTo>
                    <a:pt x="2249" y="4317"/>
                  </a:lnTo>
                  <a:lnTo>
                    <a:pt x="2256" y="4313"/>
                  </a:lnTo>
                  <a:lnTo>
                    <a:pt x="2261" y="4308"/>
                  </a:lnTo>
                  <a:lnTo>
                    <a:pt x="2263" y="4304"/>
                  </a:lnTo>
                  <a:lnTo>
                    <a:pt x="2264" y="4301"/>
                  </a:lnTo>
                  <a:lnTo>
                    <a:pt x="2264" y="4301"/>
                  </a:lnTo>
                  <a:lnTo>
                    <a:pt x="2284" y="4222"/>
                  </a:lnTo>
                  <a:lnTo>
                    <a:pt x="2284" y="4222"/>
                  </a:lnTo>
                  <a:lnTo>
                    <a:pt x="2302" y="4144"/>
                  </a:lnTo>
                  <a:lnTo>
                    <a:pt x="2302" y="4144"/>
                  </a:lnTo>
                  <a:lnTo>
                    <a:pt x="2303" y="4140"/>
                  </a:lnTo>
                  <a:lnTo>
                    <a:pt x="2305" y="4137"/>
                  </a:lnTo>
                  <a:lnTo>
                    <a:pt x="2309" y="4130"/>
                  </a:lnTo>
                  <a:lnTo>
                    <a:pt x="2315" y="4126"/>
                  </a:lnTo>
                  <a:lnTo>
                    <a:pt x="2318" y="4125"/>
                  </a:lnTo>
                  <a:lnTo>
                    <a:pt x="2322" y="4124"/>
                  </a:lnTo>
                  <a:lnTo>
                    <a:pt x="2322" y="4124"/>
                  </a:lnTo>
                  <a:lnTo>
                    <a:pt x="2368" y="4120"/>
                  </a:lnTo>
                  <a:lnTo>
                    <a:pt x="2368" y="4120"/>
                  </a:lnTo>
                  <a:lnTo>
                    <a:pt x="2399" y="4117"/>
                  </a:lnTo>
                  <a:lnTo>
                    <a:pt x="2413" y="4115"/>
                  </a:lnTo>
                  <a:lnTo>
                    <a:pt x="2413" y="4115"/>
                  </a:lnTo>
                  <a:lnTo>
                    <a:pt x="2417" y="4115"/>
                  </a:lnTo>
                  <a:lnTo>
                    <a:pt x="2420" y="4115"/>
                  </a:lnTo>
                  <a:lnTo>
                    <a:pt x="2427" y="4118"/>
                  </a:lnTo>
                  <a:lnTo>
                    <a:pt x="2433" y="4122"/>
                  </a:lnTo>
                  <a:lnTo>
                    <a:pt x="2435" y="4125"/>
                  </a:lnTo>
                  <a:lnTo>
                    <a:pt x="2437" y="4128"/>
                  </a:lnTo>
                  <a:lnTo>
                    <a:pt x="2437" y="4128"/>
                  </a:lnTo>
                  <a:lnTo>
                    <a:pt x="2471" y="4202"/>
                  </a:lnTo>
                  <a:lnTo>
                    <a:pt x="2471" y="4202"/>
                  </a:lnTo>
                  <a:lnTo>
                    <a:pt x="2507" y="4275"/>
                  </a:lnTo>
                  <a:lnTo>
                    <a:pt x="2507" y="4275"/>
                  </a:lnTo>
                  <a:lnTo>
                    <a:pt x="2509" y="4279"/>
                  </a:lnTo>
                  <a:lnTo>
                    <a:pt x="2511" y="4281"/>
                  </a:lnTo>
                  <a:lnTo>
                    <a:pt x="2518" y="4286"/>
                  </a:lnTo>
                  <a:lnTo>
                    <a:pt x="2525" y="4288"/>
                  </a:lnTo>
                  <a:lnTo>
                    <a:pt x="2529" y="4289"/>
                  </a:lnTo>
                  <a:lnTo>
                    <a:pt x="2533" y="4288"/>
                  </a:lnTo>
                  <a:lnTo>
                    <a:pt x="2572" y="4281"/>
                  </a:lnTo>
                  <a:lnTo>
                    <a:pt x="2615" y="4273"/>
                  </a:lnTo>
                  <a:lnTo>
                    <a:pt x="2615" y="4273"/>
                  </a:lnTo>
                  <a:lnTo>
                    <a:pt x="2619" y="4272"/>
                  </a:lnTo>
                  <a:lnTo>
                    <a:pt x="2622" y="4270"/>
                  </a:lnTo>
                  <a:lnTo>
                    <a:pt x="2628" y="4265"/>
                  </a:lnTo>
                  <a:lnTo>
                    <a:pt x="2632" y="4259"/>
                  </a:lnTo>
                  <a:lnTo>
                    <a:pt x="2634" y="4254"/>
                  </a:lnTo>
                  <a:lnTo>
                    <a:pt x="2634" y="4251"/>
                  </a:lnTo>
                  <a:lnTo>
                    <a:pt x="2634" y="4251"/>
                  </a:lnTo>
                  <a:lnTo>
                    <a:pt x="2640" y="4169"/>
                  </a:lnTo>
                  <a:lnTo>
                    <a:pt x="2640" y="4169"/>
                  </a:lnTo>
                  <a:lnTo>
                    <a:pt x="2644" y="4088"/>
                  </a:lnTo>
                  <a:lnTo>
                    <a:pt x="2644" y="4088"/>
                  </a:lnTo>
                  <a:lnTo>
                    <a:pt x="2644" y="4084"/>
                  </a:lnTo>
                  <a:lnTo>
                    <a:pt x="2645" y="4081"/>
                  </a:lnTo>
                  <a:lnTo>
                    <a:pt x="2649" y="4075"/>
                  </a:lnTo>
                  <a:lnTo>
                    <a:pt x="2655" y="4070"/>
                  </a:lnTo>
                  <a:lnTo>
                    <a:pt x="2658" y="4068"/>
                  </a:lnTo>
                  <a:lnTo>
                    <a:pt x="2661" y="4067"/>
                  </a:lnTo>
                  <a:lnTo>
                    <a:pt x="2661" y="4067"/>
                  </a:lnTo>
                  <a:lnTo>
                    <a:pt x="2675" y="4063"/>
                  </a:lnTo>
                  <a:lnTo>
                    <a:pt x="2689" y="4060"/>
                  </a:lnTo>
                  <a:lnTo>
                    <a:pt x="2705" y="4055"/>
                  </a:lnTo>
                  <a:lnTo>
                    <a:pt x="2705" y="4055"/>
                  </a:lnTo>
                  <a:lnTo>
                    <a:pt x="2749" y="4041"/>
                  </a:lnTo>
                  <a:lnTo>
                    <a:pt x="2749" y="4041"/>
                  </a:lnTo>
                  <a:lnTo>
                    <a:pt x="2752" y="4040"/>
                  </a:lnTo>
                  <a:lnTo>
                    <a:pt x="2756" y="4040"/>
                  </a:lnTo>
                  <a:lnTo>
                    <a:pt x="2763" y="4042"/>
                  </a:lnTo>
                  <a:lnTo>
                    <a:pt x="2769" y="4046"/>
                  </a:lnTo>
                  <a:lnTo>
                    <a:pt x="2772" y="4048"/>
                  </a:lnTo>
                  <a:lnTo>
                    <a:pt x="2774" y="4051"/>
                  </a:lnTo>
                  <a:lnTo>
                    <a:pt x="2774" y="4051"/>
                  </a:lnTo>
                  <a:lnTo>
                    <a:pt x="2789" y="4072"/>
                  </a:lnTo>
                  <a:lnTo>
                    <a:pt x="2821" y="4118"/>
                  </a:lnTo>
                  <a:lnTo>
                    <a:pt x="2821" y="4118"/>
                  </a:lnTo>
                  <a:lnTo>
                    <a:pt x="2869" y="4183"/>
                  </a:lnTo>
                  <a:lnTo>
                    <a:pt x="2869" y="4183"/>
                  </a:lnTo>
                  <a:lnTo>
                    <a:pt x="2872" y="4186"/>
                  </a:lnTo>
                  <a:lnTo>
                    <a:pt x="2875" y="4188"/>
                  </a:lnTo>
                  <a:lnTo>
                    <a:pt x="2882" y="4191"/>
                  </a:lnTo>
                  <a:lnTo>
                    <a:pt x="2889" y="4193"/>
                  </a:lnTo>
                  <a:lnTo>
                    <a:pt x="2893" y="4192"/>
                  </a:lnTo>
                  <a:lnTo>
                    <a:pt x="2897" y="4191"/>
                  </a:lnTo>
                  <a:lnTo>
                    <a:pt x="2897" y="4191"/>
                  </a:lnTo>
                  <a:lnTo>
                    <a:pt x="2936" y="4178"/>
                  </a:lnTo>
                  <a:lnTo>
                    <a:pt x="2936" y="4178"/>
                  </a:lnTo>
                  <a:lnTo>
                    <a:pt x="2974" y="4161"/>
                  </a:lnTo>
                  <a:lnTo>
                    <a:pt x="2974" y="4161"/>
                  </a:lnTo>
                  <a:lnTo>
                    <a:pt x="2978" y="4159"/>
                  </a:lnTo>
                  <a:lnTo>
                    <a:pt x="2981" y="4157"/>
                  </a:lnTo>
                  <a:lnTo>
                    <a:pt x="2987" y="4151"/>
                  </a:lnTo>
                  <a:lnTo>
                    <a:pt x="2990" y="4144"/>
                  </a:lnTo>
                  <a:lnTo>
                    <a:pt x="2990" y="4140"/>
                  </a:lnTo>
                  <a:lnTo>
                    <a:pt x="2990" y="4137"/>
                  </a:lnTo>
                  <a:lnTo>
                    <a:pt x="2990" y="4137"/>
                  </a:lnTo>
                  <a:lnTo>
                    <a:pt x="2981" y="4056"/>
                  </a:lnTo>
                  <a:lnTo>
                    <a:pt x="2981" y="4056"/>
                  </a:lnTo>
                  <a:lnTo>
                    <a:pt x="2975" y="4000"/>
                  </a:lnTo>
                  <a:lnTo>
                    <a:pt x="2971" y="3976"/>
                  </a:lnTo>
                  <a:lnTo>
                    <a:pt x="2971" y="3976"/>
                  </a:lnTo>
                  <a:lnTo>
                    <a:pt x="2971" y="3972"/>
                  </a:lnTo>
                  <a:lnTo>
                    <a:pt x="2972" y="3968"/>
                  </a:lnTo>
                  <a:lnTo>
                    <a:pt x="2974" y="3961"/>
                  </a:lnTo>
                  <a:lnTo>
                    <a:pt x="2978" y="3955"/>
                  </a:lnTo>
                  <a:lnTo>
                    <a:pt x="2981" y="3952"/>
                  </a:lnTo>
                  <a:lnTo>
                    <a:pt x="2985" y="3951"/>
                  </a:lnTo>
                  <a:lnTo>
                    <a:pt x="2985" y="3951"/>
                  </a:lnTo>
                  <a:lnTo>
                    <a:pt x="3026" y="3932"/>
                  </a:lnTo>
                  <a:lnTo>
                    <a:pt x="3026" y="3932"/>
                  </a:lnTo>
                  <a:lnTo>
                    <a:pt x="3053" y="3917"/>
                  </a:lnTo>
                  <a:lnTo>
                    <a:pt x="3067" y="3911"/>
                  </a:lnTo>
                  <a:lnTo>
                    <a:pt x="3067" y="3911"/>
                  </a:lnTo>
                  <a:lnTo>
                    <a:pt x="3070" y="3909"/>
                  </a:lnTo>
                  <a:lnTo>
                    <a:pt x="3073" y="3909"/>
                  </a:lnTo>
                  <a:lnTo>
                    <a:pt x="3080" y="3909"/>
                  </a:lnTo>
                  <a:lnTo>
                    <a:pt x="3087" y="3911"/>
                  </a:lnTo>
                  <a:lnTo>
                    <a:pt x="3090" y="3913"/>
                  </a:lnTo>
                  <a:lnTo>
                    <a:pt x="3093" y="3915"/>
                  </a:lnTo>
                  <a:lnTo>
                    <a:pt x="3093" y="3915"/>
                  </a:lnTo>
                  <a:lnTo>
                    <a:pt x="3151" y="3973"/>
                  </a:lnTo>
                  <a:lnTo>
                    <a:pt x="3151" y="3973"/>
                  </a:lnTo>
                  <a:lnTo>
                    <a:pt x="3210" y="4029"/>
                  </a:lnTo>
                  <a:lnTo>
                    <a:pt x="3210" y="4029"/>
                  </a:lnTo>
                  <a:lnTo>
                    <a:pt x="3212" y="4032"/>
                  </a:lnTo>
                  <a:lnTo>
                    <a:pt x="3216" y="4033"/>
                  </a:lnTo>
                  <a:lnTo>
                    <a:pt x="3223" y="4035"/>
                  </a:lnTo>
                  <a:lnTo>
                    <a:pt x="3232" y="4035"/>
                  </a:lnTo>
                  <a:lnTo>
                    <a:pt x="3235" y="4034"/>
                  </a:lnTo>
                  <a:lnTo>
                    <a:pt x="3239" y="4032"/>
                  </a:lnTo>
                  <a:lnTo>
                    <a:pt x="3273" y="4013"/>
                  </a:lnTo>
                  <a:lnTo>
                    <a:pt x="3309" y="3990"/>
                  </a:lnTo>
                  <a:lnTo>
                    <a:pt x="3309" y="3990"/>
                  </a:lnTo>
                  <a:lnTo>
                    <a:pt x="3313" y="3987"/>
                  </a:lnTo>
                  <a:lnTo>
                    <a:pt x="3316" y="3985"/>
                  </a:lnTo>
                  <a:lnTo>
                    <a:pt x="3320" y="3978"/>
                  </a:lnTo>
                  <a:lnTo>
                    <a:pt x="3321" y="3969"/>
                  </a:lnTo>
                  <a:lnTo>
                    <a:pt x="3321" y="3965"/>
                  </a:lnTo>
                  <a:lnTo>
                    <a:pt x="3321" y="3962"/>
                  </a:lnTo>
                  <a:lnTo>
                    <a:pt x="3321" y="3962"/>
                  </a:lnTo>
                  <a:lnTo>
                    <a:pt x="3298" y="3883"/>
                  </a:lnTo>
                  <a:lnTo>
                    <a:pt x="3298" y="3883"/>
                  </a:lnTo>
                  <a:lnTo>
                    <a:pt x="3274" y="3807"/>
                  </a:lnTo>
                  <a:lnTo>
                    <a:pt x="3274" y="3807"/>
                  </a:lnTo>
                  <a:lnTo>
                    <a:pt x="3274" y="3803"/>
                  </a:lnTo>
                  <a:lnTo>
                    <a:pt x="3274" y="3799"/>
                  </a:lnTo>
                  <a:lnTo>
                    <a:pt x="3275" y="3792"/>
                  </a:lnTo>
                  <a:lnTo>
                    <a:pt x="3278" y="3785"/>
                  </a:lnTo>
                  <a:lnTo>
                    <a:pt x="3280" y="3783"/>
                  </a:lnTo>
                  <a:lnTo>
                    <a:pt x="3283" y="3780"/>
                  </a:lnTo>
                  <a:lnTo>
                    <a:pt x="3283" y="3780"/>
                  </a:lnTo>
                  <a:lnTo>
                    <a:pt x="3294" y="3773"/>
                  </a:lnTo>
                  <a:lnTo>
                    <a:pt x="3294" y="3773"/>
                  </a:lnTo>
                  <a:lnTo>
                    <a:pt x="3320" y="3753"/>
                  </a:lnTo>
                  <a:lnTo>
                    <a:pt x="3320" y="3753"/>
                  </a:lnTo>
                  <a:lnTo>
                    <a:pt x="3357" y="3727"/>
                  </a:lnTo>
                  <a:lnTo>
                    <a:pt x="3357" y="3727"/>
                  </a:lnTo>
                  <a:lnTo>
                    <a:pt x="3363" y="3724"/>
                  </a:lnTo>
                  <a:lnTo>
                    <a:pt x="3370" y="3722"/>
                  </a:lnTo>
                  <a:lnTo>
                    <a:pt x="3377" y="3724"/>
                  </a:lnTo>
                  <a:lnTo>
                    <a:pt x="3381" y="3725"/>
                  </a:lnTo>
                  <a:lnTo>
                    <a:pt x="3384" y="3727"/>
                  </a:lnTo>
                  <a:lnTo>
                    <a:pt x="3384" y="3727"/>
                  </a:lnTo>
                  <a:lnTo>
                    <a:pt x="3450" y="3773"/>
                  </a:lnTo>
                  <a:lnTo>
                    <a:pt x="3450" y="3773"/>
                  </a:lnTo>
                  <a:lnTo>
                    <a:pt x="3517" y="3818"/>
                  </a:lnTo>
                  <a:lnTo>
                    <a:pt x="3517" y="3818"/>
                  </a:lnTo>
                  <a:lnTo>
                    <a:pt x="3521" y="3820"/>
                  </a:lnTo>
                  <a:lnTo>
                    <a:pt x="3525" y="3821"/>
                  </a:lnTo>
                  <a:lnTo>
                    <a:pt x="3533" y="3822"/>
                  </a:lnTo>
                  <a:lnTo>
                    <a:pt x="3540" y="3820"/>
                  </a:lnTo>
                  <a:lnTo>
                    <a:pt x="3544" y="3819"/>
                  </a:lnTo>
                  <a:lnTo>
                    <a:pt x="3547" y="3817"/>
                  </a:lnTo>
                  <a:lnTo>
                    <a:pt x="3547" y="3817"/>
                  </a:lnTo>
                  <a:lnTo>
                    <a:pt x="3557" y="3809"/>
                  </a:lnTo>
                  <a:lnTo>
                    <a:pt x="3579" y="3789"/>
                  </a:lnTo>
                  <a:lnTo>
                    <a:pt x="3579" y="3789"/>
                  </a:lnTo>
                  <a:lnTo>
                    <a:pt x="3610" y="3761"/>
                  </a:lnTo>
                  <a:lnTo>
                    <a:pt x="3610" y="3761"/>
                  </a:lnTo>
                  <a:lnTo>
                    <a:pt x="3612" y="3758"/>
                  </a:lnTo>
                  <a:lnTo>
                    <a:pt x="3614" y="3755"/>
                  </a:lnTo>
                  <a:lnTo>
                    <a:pt x="3617" y="3748"/>
                  </a:lnTo>
                  <a:lnTo>
                    <a:pt x="3618" y="3740"/>
                  </a:lnTo>
                  <a:lnTo>
                    <a:pt x="3617" y="3737"/>
                  </a:lnTo>
                  <a:lnTo>
                    <a:pt x="3616" y="3733"/>
                  </a:lnTo>
                  <a:lnTo>
                    <a:pt x="3616" y="3733"/>
                  </a:lnTo>
                  <a:lnTo>
                    <a:pt x="3605" y="3710"/>
                  </a:lnTo>
                  <a:lnTo>
                    <a:pt x="3580" y="3660"/>
                  </a:lnTo>
                  <a:lnTo>
                    <a:pt x="3580" y="3660"/>
                  </a:lnTo>
                  <a:lnTo>
                    <a:pt x="3543" y="3588"/>
                  </a:lnTo>
                  <a:lnTo>
                    <a:pt x="3543" y="3588"/>
                  </a:lnTo>
                  <a:lnTo>
                    <a:pt x="3541" y="3584"/>
                  </a:lnTo>
                  <a:lnTo>
                    <a:pt x="3541" y="3581"/>
                  </a:lnTo>
                  <a:lnTo>
                    <a:pt x="3540" y="3573"/>
                  </a:lnTo>
                  <a:lnTo>
                    <a:pt x="3542" y="3566"/>
                  </a:lnTo>
                  <a:lnTo>
                    <a:pt x="3544" y="3563"/>
                  </a:lnTo>
                  <a:lnTo>
                    <a:pt x="3546" y="3561"/>
                  </a:lnTo>
                  <a:lnTo>
                    <a:pt x="3546" y="3561"/>
                  </a:lnTo>
                  <a:lnTo>
                    <a:pt x="3579" y="3528"/>
                  </a:lnTo>
                  <a:lnTo>
                    <a:pt x="3579" y="3528"/>
                  </a:lnTo>
                  <a:lnTo>
                    <a:pt x="3610" y="3495"/>
                  </a:lnTo>
                  <a:lnTo>
                    <a:pt x="3610" y="3495"/>
                  </a:lnTo>
                  <a:lnTo>
                    <a:pt x="3613" y="3492"/>
                  </a:lnTo>
                  <a:lnTo>
                    <a:pt x="3616" y="3491"/>
                  </a:lnTo>
                  <a:lnTo>
                    <a:pt x="3623" y="3488"/>
                  </a:lnTo>
                  <a:lnTo>
                    <a:pt x="3630" y="3488"/>
                  </a:lnTo>
                  <a:lnTo>
                    <a:pt x="3633" y="3489"/>
                  </a:lnTo>
                  <a:lnTo>
                    <a:pt x="3637" y="3490"/>
                  </a:lnTo>
                  <a:lnTo>
                    <a:pt x="3637" y="3490"/>
                  </a:lnTo>
                  <a:lnTo>
                    <a:pt x="3711" y="3525"/>
                  </a:lnTo>
                  <a:lnTo>
                    <a:pt x="3711" y="3525"/>
                  </a:lnTo>
                  <a:lnTo>
                    <a:pt x="3785" y="3557"/>
                  </a:lnTo>
                  <a:lnTo>
                    <a:pt x="3785" y="3557"/>
                  </a:lnTo>
                  <a:lnTo>
                    <a:pt x="3788" y="3558"/>
                  </a:lnTo>
                  <a:lnTo>
                    <a:pt x="3792" y="3558"/>
                  </a:lnTo>
                  <a:lnTo>
                    <a:pt x="3800" y="3558"/>
                  </a:lnTo>
                  <a:lnTo>
                    <a:pt x="3808" y="3555"/>
                  </a:lnTo>
                  <a:lnTo>
                    <a:pt x="3811" y="3553"/>
                  </a:lnTo>
                  <a:lnTo>
                    <a:pt x="3814" y="3550"/>
                  </a:lnTo>
                  <a:lnTo>
                    <a:pt x="3838" y="3520"/>
                  </a:lnTo>
                  <a:lnTo>
                    <a:pt x="3838" y="3520"/>
                  </a:lnTo>
                  <a:lnTo>
                    <a:pt x="3853" y="3503"/>
                  </a:lnTo>
                  <a:lnTo>
                    <a:pt x="3853" y="3503"/>
                  </a:lnTo>
                  <a:lnTo>
                    <a:pt x="3866" y="3486"/>
                  </a:lnTo>
                  <a:lnTo>
                    <a:pt x="3866" y="3486"/>
                  </a:lnTo>
                  <a:lnTo>
                    <a:pt x="3868" y="3483"/>
                  </a:lnTo>
                  <a:lnTo>
                    <a:pt x="3869" y="3479"/>
                  </a:lnTo>
                  <a:lnTo>
                    <a:pt x="3870" y="3471"/>
                  </a:lnTo>
                  <a:lnTo>
                    <a:pt x="3870" y="3463"/>
                  </a:lnTo>
                  <a:lnTo>
                    <a:pt x="3868" y="3459"/>
                  </a:lnTo>
                  <a:lnTo>
                    <a:pt x="3866" y="3456"/>
                  </a:lnTo>
                  <a:lnTo>
                    <a:pt x="3866" y="3456"/>
                  </a:lnTo>
                  <a:lnTo>
                    <a:pt x="3819" y="3390"/>
                  </a:lnTo>
                  <a:lnTo>
                    <a:pt x="3819" y="3390"/>
                  </a:lnTo>
                  <a:lnTo>
                    <a:pt x="3771" y="3326"/>
                  </a:lnTo>
                  <a:lnTo>
                    <a:pt x="3771" y="3326"/>
                  </a:lnTo>
                  <a:lnTo>
                    <a:pt x="3767" y="3320"/>
                  </a:lnTo>
                  <a:lnTo>
                    <a:pt x="3766" y="3313"/>
                  </a:lnTo>
                  <a:lnTo>
                    <a:pt x="3767" y="3305"/>
                  </a:lnTo>
                  <a:lnTo>
                    <a:pt x="3768" y="3301"/>
                  </a:lnTo>
                  <a:lnTo>
                    <a:pt x="3769" y="3298"/>
                  </a:lnTo>
                  <a:lnTo>
                    <a:pt x="3769" y="3298"/>
                  </a:lnTo>
                  <a:lnTo>
                    <a:pt x="3794" y="3260"/>
                  </a:lnTo>
                  <a:lnTo>
                    <a:pt x="3794" y="3260"/>
                  </a:lnTo>
                  <a:lnTo>
                    <a:pt x="3813" y="3235"/>
                  </a:lnTo>
                  <a:lnTo>
                    <a:pt x="3813" y="3235"/>
                  </a:lnTo>
                  <a:lnTo>
                    <a:pt x="3820" y="3222"/>
                  </a:lnTo>
                  <a:lnTo>
                    <a:pt x="3820" y="3222"/>
                  </a:lnTo>
                  <a:lnTo>
                    <a:pt x="3822" y="3220"/>
                  </a:lnTo>
                  <a:lnTo>
                    <a:pt x="3825" y="3217"/>
                  </a:lnTo>
                  <a:lnTo>
                    <a:pt x="3831" y="3214"/>
                  </a:lnTo>
                  <a:lnTo>
                    <a:pt x="3838" y="3212"/>
                  </a:lnTo>
                  <a:lnTo>
                    <a:pt x="3842" y="3213"/>
                  </a:lnTo>
                  <a:lnTo>
                    <a:pt x="3845" y="3213"/>
                  </a:lnTo>
                  <a:lnTo>
                    <a:pt x="3845" y="3213"/>
                  </a:lnTo>
                  <a:lnTo>
                    <a:pt x="3924" y="3235"/>
                  </a:lnTo>
                  <a:lnTo>
                    <a:pt x="3924" y="3235"/>
                  </a:lnTo>
                  <a:lnTo>
                    <a:pt x="4003" y="3254"/>
                  </a:lnTo>
                  <a:lnTo>
                    <a:pt x="4003" y="3254"/>
                  </a:lnTo>
                  <a:lnTo>
                    <a:pt x="4007" y="3254"/>
                  </a:lnTo>
                  <a:lnTo>
                    <a:pt x="4010" y="3254"/>
                  </a:lnTo>
                  <a:lnTo>
                    <a:pt x="4019" y="3252"/>
                  </a:lnTo>
                  <a:lnTo>
                    <a:pt x="4025" y="3248"/>
                  </a:lnTo>
                  <a:lnTo>
                    <a:pt x="4028" y="3246"/>
                  </a:lnTo>
                  <a:lnTo>
                    <a:pt x="4030" y="3243"/>
                  </a:lnTo>
                  <a:lnTo>
                    <a:pt x="4070" y="3169"/>
                  </a:lnTo>
                  <a:lnTo>
                    <a:pt x="4070" y="3169"/>
                  </a:lnTo>
                  <a:lnTo>
                    <a:pt x="4072" y="3166"/>
                  </a:lnTo>
                  <a:lnTo>
                    <a:pt x="4073" y="3162"/>
                  </a:lnTo>
                  <a:lnTo>
                    <a:pt x="4073" y="3155"/>
                  </a:lnTo>
                  <a:lnTo>
                    <a:pt x="4071" y="3146"/>
                  </a:lnTo>
                  <a:lnTo>
                    <a:pt x="4069" y="3143"/>
                  </a:lnTo>
                  <a:lnTo>
                    <a:pt x="4066" y="3140"/>
                  </a:lnTo>
                  <a:lnTo>
                    <a:pt x="4066" y="3140"/>
                  </a:lnTo>
                  <a:lnTo>
                    <a:pt x="4007" y="3084"/>
                  </a:lnTo>
                  <a:lnTo>
                    <a:pt x="4007" y="3084"/>
                  </a:lnTo>
                  <a:lnTo>
                    <a:pt x="3948" y="3029"/>
                  </a:lnTo>
                  <a:lnTo>
                    <a:pt x="3948" y="3029"/>
                  </a:lnTo>
                  <a:lnTo>
                    <a:pt x="3946" y="3026"/>
                  </a:lnTo>
                  <a:lnTo>
                    <a:pt x="3944" y="3022"/>
                  </a:lnTo>
                  <a:lnTo>
                    <a:pt x="3941" y="3016"/>
                  </a:lnTo>
                  <a:lnTo>
                    <a:pt x="3941" y="3008"/>
                  </a:lnTo>
                  <a:lnTo>
                    <a:pt x="3941" y="3005"/>
                  </a:lnTo>
                  <a:lnTo>
                    <a:pt x="3942" y="3002"/>
                  </a:lnTo>
                  <a:lnTo>
                    <a:pt x="3942" y="3002"/>
                  </a:lnTo>
                  <a:lnTo>
                    <a:pt x="3949" y="2989"/>
                  </a:lnTo>
                  <a:lnTo>
                    <a:pt x="3961" y="2960"/>
                  </a:lnTo>
                  <a:lnTo>
                    <a:pt x="3961" y="2960"/>
                  </a:lnTo>
                  <a:lnTo>
                    <a:pt x="3980" y="2918"/>
                  </a:lnTo>
                  <a:lnTo>
                    <a:pt x="3980" y="2918"/>
                  </a:lnTo>
                  <a:lnTo>
                    <a:pt x="3981" y="2915"/>
                  </a:lnTo>
                  <a:lnTo>
                    <a:pt x="3984" y="2913"/>
                  </a:lnTo>
                  <a:lnTo>
                    <a:pt x="3989" y="2908"/>
                  </a:lnTo>
                  <a:lnTo>
                    <a:pt x="3996" y="2906"/>
                  </a:lnTo>
                  <a:lnTo>
                    <a:pt x="4000" y="2905"/>
                  </a:lnTo>
                  <a:lnTo>
                    <a:pt x="4004" y="2905"/>
                  </a:lnTo>
                  <a:lnTo>
                    <a:pt x="4004" y="2905"/>
                  </a:lnTo>
                  <a:lnTo>
                    <a:pt x="4084" y="2912"/>
                  </a:lnTo>
                  <a:lnTo>
                    <a:pt x="4084" y="2912"/>
                  </a:lnTo>
                  <a:lnTo>
                    <a:pt x="4165" y="2917"/>
                  </a:lnTo>
                  <a:lnTo>
                    <a:pt x="4165" y="2917"/>
                  </a:lnTo>
                  <a:lnTo>
                    <a:pt x="4169" y="2917"/>
                  </a:lnTo>
                  <a:lnTo>
                    <a:pt x="4172" y="2916"/>
                  </a:lnTo>
                  <a:lnTo>
                    <a:pt x="4180" y="2913"/>
                  </a:lnTo>
                  <a:lnTo>
                    <a:pt x="4186" y="2908"/>
                  </a:lnTo>
                  <a:lnTo>
                    <a:pt x="4188" y="2905"/>
                  </a:lnTo>
                  <a:lnTo>
                    <a:pt x="4190" y="2902"/>
                  </a:lnTo>
                  <a:lnTo>
                    <a:pt x="4203" y="2864"/>
                  </a:lnTo>
                  <a:lnTo>
                    <a:pt x="4216" y="2823"/>
                  </a:lnTo>
                  <a:lnTo>
                    <a:pt x="4216" y="2823"/>
                  </a:lnTo>
                  <a:lnTo>
                    <a:pt x="4218" y="2819"/>
                  </a:lnTo>
                  <a:lnTo>
                    <a:pt x="4218" y="2814"/>
                  </a:lnTo>
                  <a:lnTo>
                    <a:pt x="4216" y="2807"/>
                  </a:lnTo>
                  <a:lnTo>
                    <a:pt x="4212" y="2800"/>
                  </a:lnTo>
                  <a:lnTo>
                    <a:pt x="4210" y="2797"/>
                  </a:lnTo>
                  <a:lnTo>
                    <a:pt x="4207" y="2795"/>
                  </a:lnTo>
                  <a:lnTo>
                    <a:pt x="4207" y="2795"/>
                  </a:lnTo>
                  <a:lnTo>
                    <a:pt x="4141" y="2749"/>
                  </a:lnTo>
                  <a:lnTo>
                    <a:pt x="4141" y="2749"/>
                  </a:lnTo>
                  <a:lnTo>
                    <a:pt x="4093" y="2719"/>
                  </a:lnTo>
                  <a:lnTo>
                    <a:pt x="4072" y="2705"/>
                  </a:lnTo>
                  <a:lnTo>
                    <a:pt x="4072" y="2705"/>
                  </a:lnTo>
                  <a:lnTo>
                    <a:pt x="4069" y="2703"/>
                  </a:lnTo>
                  <a:lnTo>
                    <a:pt x="4067" y="2701"/>
                  </a:lnTo>
                  <a:lnTo>
                    <a:pt x="4063" y="2693"/>
                  </a:lnTo>
                  <a:lnTo>
                    <a:pt x="4061" y="2686"/>
                  </a:lnTo>
                  <a:lnTo>
                    <a:pt x="4061" y="2683"/>
                  </a:lnTo>
                  <a:lnTo>
                    <a:pt x="4061" y="2679"/>
                  </a:lnTo>
                  <a:lnTo>
                    <a:pt x="4061" y="2679"/>
                  </a:lnTo>
                  <a:lnTo>
                    <a:pt x="4073" y="2635"/>
                  </a:lnTo>
                  <a:lnTo>
                    <a:pt x="4073" y="2635"/>
                  </a:lnTo>
                  <a:lnTo>
                    <a:pt x="4077" y="2620"/>
                  </a:lnTo>
                  <a:lnTo>
                    <a:pt x="4080" y="2605"/>
                  </a:lnTo>
                  <a:lnTo>
                    <a:pt x="4080" y="2605"/>
                  </a:lnTo>
                  <a:lnTo>
                    <a:pt x="4083" y="2591"/>
                  </a:lnTo>
                  <a:lnTo>
                    <a:pt x="4083" y="2591"/>
                  </a:lnTo>
                  <a:lnTo>
                    <a:pt x="4084" y="2588"/>
                  </a:lnTo>
                  <a:lnTo>
                    <a:pt x="4086" y="2585"/>
                  </a:lnTo>
                  <a:lnTo>
                    <a:pt x="4090" y="2579"/>
                  </a:lnTo>
                  <a:lnTo>
                    <a:pt x="4098" y="2576"/>
                  </a:lnTo>
                  <a:lnTo>
                    <a:pt x="4101" y="2574"/>
                  </a:lnTo>
                  <a:lnTo>
                    <a:pt x="4105" y="2574"/>
                  </a:lnTo>
                  <a:lnTo>
                    <a:pt x="4105" y="2574"/>
                  </a:lnTo>
                  <a:lnTo>
                    <a:pt x="4186" y="2566"/>
                  </a:lnTo>
                  <a:lnTo>
                    <a:pt x="4186" y="2566"/>
                  </a:lnTo>
                  <a:lnTo>
                    <a:pt x="4267" y="2557"/>
                  </a:lnTo>
                  <a:lnTo>
                    <a:pt x="4267" y="2557"/>
                  </a:lnTo>
                  <a:lnTo>
                    <a:pt x="4270" y="2557"/>
                  </a:lnTo>
                  <a:lnTo>
                    <a:pt x="4274" y="2555"/>
                  </a:lnTo>
                  <a:lnTo>
                    <a:pt x="4280" y="2551"/>
                  </a:lnTo>
                  <a:lnTo>
                    <a:pt x="4285" y="2545"/>
                  </a:lnTo>
                  <a:lnTo>
                    <a:pt x="4286" y="2541"/>
                  </a:lnTo>
                  <a:lnTo>
                    <a:pt x="4287" y="2538"/>
                  </a:lnTo>
                  <a:lnTo>
                    <a:pt x="4301" y="2455"/>
                  </a:lnTo>
                  <a:lnTo>
                    <a:pt x="4301" y="2455"/>
                  </a:lnTo>
                  <a:lnTo>
                    <a:pt x="4301" y="2452"/>
                  </a:lnTo>
                  <a:lnTo>
                    <a:pt x="4301" y="2447"/>
                  </a:lnTo>
                  <a:lnTo>
                    <a:pt x="4297" y="2440"/>
                  </a:lnTo>
                  <a:lnTo>
                    <a:pt x="4292" y="2434"/>
                  </a:lnTo>
                  <a:lnTo>
                    <a:pt x="4289" y="2431"/>
                  </a:lnTo>
                  <a:lnTo>
                    <a:pt x="4286" y="2429"/>
                  </a:lnTo>
                  <a:lnTo>
                    <a:pt x="4286" y="2429"/>
                  </a:lnTo>
                  <a:lnTo>
                    <a:pt x="4211" y="2396"/>
                  </a:lnTo>
                  <a:lnTo>
                    <a:pt x="4211" y="2396"/>
                  </a:lnTo>
                  <a:lnTo>
                    <a:pt x="4138" y="2364"/>
                  </a:lnTo>
                  <a:lnTo>
                    <a:pt x="4138" y="2364"/>
                  </a:lnTo>
                  <a:lnTo>
                    <a:pt x="4133" y="2363"/>
                  </a:lnTo>
                  <a:lnTo>
                    <a:pt x="4130" y="2361"/>
                  </a:lnTo>
                  <a:lnTo>
                    <a:pt x="4126" y="2355"/>
                  </a:lnTo>
                  <a:lnTo>
                    <a:pt x="4123" y="2348"/>
                  </a:lnTo>
                  <a:lnTo>
                    <a:pt x="4122" y="2345"/>
                  </a:lnTo>
                  <a:lnTo>
                    <a:pt x="4122" y="2342"/>
                  </a:lnTo>
                  <a:lnTo>
                    <a:pt x="4122" y="2342"/>
                  </a:lnTo>
                  <a:lnTo>
                    <a:pt x="4124" y="2328"/>
                  </a:lnTo>
                  <a:lnTo>
                    <a:pt x="4124" y="2328"/>
                  </a:lnTo>
                  <a:lnTo>
                    <a:pt x="4125" y="2296"/>
                  </a:lnTo>
                  <a:lnTo>
                    <a:pt x="4125" y="2296"/>
                  </a:lnTo>
                  <a:lnTo>
                    <a:pt x="4128" y="2251"/>
                  </a:lnTo>
                  <a:lnTo>
                    <a:pt x="4128" y="2251"/>
                  </a:lnTo>
                  <a:lnTo>
                    <a:pt x="4129" y="2247"/>
                  </a:lnTo>
                  <a:lnTo>
                    <a:pt x="4130" y="2244"/>
                  </a:lnTo>
                  <a:lnTo>
                    <a:pt x="4134" y="2237"/>
                  </a:lnTo>
                  <a:lnTo>
                    <a:pt x="4140" y="2232"/>
                  </a:lnTo>
                  <a:lnTo>
                    <a:pt x="4144" y="2230"/>
                  </a:lnTo>
                  <a:lnTo>
                    <a:pt x="4147" y="2229"/>
                  </a:lnTo>
                  <a:lnTo>
                    <a:pt x="4147" y="2229"/>
                  </a:lnTo>
                  <a:lnTo>
                    <a:pt x="4225" y="2209"/>
                  </a:lnTo>
                  <a:lnTo>
                    <a:pt x="4225" y="2209"/>
                  </a:lnTo>
                  <a:lnTo>
                    <a:pt x="4303" y="2186"/>
                  </a:lnTo>
                  <a:lnTo>
                    <a:pt x="4303" y="2186"/>
                  </a:lnTo>
                  <a:lnTo>
                    <a:pt x="4306" y="2184"/>
                  </a:lnTo>
                  <a:lnTo>
                    <a:pt x="4309" y="2182"/>
                  </a:lnTo>
                  <a:lnTo>
                    <a:pt x="4315" y="2177"/>
                  </a:lnTo>
                  <a:lnTo>
                    <a:pt x="4318" y="2170"/>
                  </a:lnTo>
                  <a:lnTo>
                    <a:pt x="4320" y="2166"/>
                  </a:lnTo>
                  <a:lnTo>
                    <a:pt x="4320" y="2163"/>
                  </a:lnTo>
                  <a:lnTo>
                    <a:pt x="4320" y="2123"/>
                  </a:lnTo>
                  <a:lnTo>
                    <a:pt x="4318" y="2079"/>
                  </a:lnTo>
                  <a:close/>
                </a:path>
              </a:pathLst>
            </a:custGeom>
            <a:solidFill>
              <a:srgbClr val="2E9364"/>
            </a:solidFill>
            <a:ln w="12700">
              <a:solidFill>
                <a:srgbClr val="FFFFFF"/>
              </a:solidFill>
              <a:round/>
              <a:headEnd/>
              <a:tailEnd/>
            </a:ln>
            <a:effectLst/>
            <a:scene3d>
              <a:camera prst="orthographicFront">
                <a:rot lat="0" lon="0" rev="0"/>
              </a:camera>
              <a:lightRig rig="balanced" dir="t">
                <a:rot lat="0" lon="0" rev="8700000"/>
              </a:lightRig>
            </a:scene3d>
            <a:sp3d/>
          </p:spPr>
          <p:txBody>
            <a:bodyPr vert="horz" wrap="square" lIns="91440" tIns="45720" rIns="91440" bIns="45720" numCol="1" anchor="t" anchorCtr="0" compatLnSpc="1">
              <a:prstTxWarp prst="textNoShape">
                <a:avLst/>
              </a:prstTxWarp>
            </a:bodyPr>
            <a:lstStyle/>
            <a:p>
              <a:endParaRPr lang="en-US" sz="2800" dirty="0"/>
            </a:p>
          </p:txBody>
        </p:sp>
        <p:sp>
          <p:nvSpPr>
            <p:cNvPr id="16" name="Rectangle 70">
              <a:extLst>
                <a:ext uri="{FF2B5EF4-FFF2-40B4-BE49-F238E27FC236}">
                  <a16:creationId xmlns:a16="http://schemas.microsoft.com/office/drawing/2014/main" id="{F69E34D0-7C76-8B46-B515-E02B200EF6A6}"/>
                </a:ext>
              </a:extLst>
            </p:cNvPr>
            <p:cNvSpPr>
              <a:spLocks noChangeArrowheads="1"/>
            </p:cNvSpPr>
            <p:nvPr/>
          </p:nvSpPr>
          <p:spPr bwMode="auto">
            <a:xfrm>
              <a:off x="4937413" y="2438400"/>
              <a:ext cx="2133600" cy="457200"/>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800" dirty="0">
                  <a:solidFill>
                    <a:srgbClr val="FFFFFF"/>
                  </a:solidFill>
                  <a:latin typeface="Arial Narrow" pitchFamily="112" charset="0"/>
                </a:rPr>
                <a:t>Development Team</a:t>
              </a:r>
            </a:p>
          </p:txBody>
        </p:sp>
      </p:grpSp>
      <p:grpSp>
        <p:nvGrpSpPr>
          <p:cNvPr id="27" name="Group 26">
            <a:extLst>
              <a:ext uri="{FF2B5EF4-FFF2-40B4-BE49-F238E27FC236}">
                <a16:creationId xmlns:a16="http://schemas.microsoft.com/office/drawing/2014/main" id="{E7D8AED0-B914-BA42-A6C7-F0CF51DBDAD9}"/>
              </a:ext>
            </a:extLst>
          </p:cNvPr>
          <p:cNvGrpSpPr/>
          <p:nvPr/>
        </p:nvGrpSpPr>
        <p:grpSpPr>
          <a:xfrm>
            <a:off x="3908269" y="2438398"/>
            <a:ext cx="5299593" cy="3181525"/>
            <a:chOff x="3840546" y="1828798"/>
            <a:chExt cx="4830184" cy="2882900"/>
          </a:xfrm>
        </p:grpSpPr>
        <p:sp>
          <p:nvSpPr>
            <p:cNvPr id="28" name="Freeform 5">
              <a:extLst>
                <a:ext uri="{FF2B5EF4-FFF2-40B4-BE49-F238E27FC236}">
                  <a16:creationId xmlns:a16="http://schemas.microsoft.com/office/drawing/2014/main" id="{B76B1368-4D1E-1B4F-B933-286974CDA7B7}"/>
                </a:ext>
              </a:extLst>
            </p:cNvPr>
            <p:cNvSpPr>
              <a:spLocks/>
            </p:cNvSpPr>
            <p:nvPr/>
          </p:nvSpPr>
          <p:spPr bwMode="auto">
            <a:xfrm rot="618432">
              <a:off x="5787830" y="1828798"/>
              <a:ext cx="2882900" cy="2882900"/>
            </a:xfrm>
            <a:custGeom>
              <a:avLst/>
              <a:gdLst>
                <a:gd name="T0" fmla="*/ 4114 w 4320"/>
                <a:gd name="T1" fmla="*/ 1903 h 4320"/>
                <a:gd name="T2" fmla="*/ 4169 w 4320"/>
                <a:gd name="T3" fmla="*/ 1680 h 4320"/>
                <a:gd name="T4" fmla="*/ 4117 w 4320"/>
                <a:gd name="T5" fmla="*/ 1499 h 4320"/>
                <a:gd name="T6" fmla="*/ 3960 w 4320"/>
                <a:gd name="T7" fmla="*/ 1346 h 4320"/>
                <a:gd name="T8" fmla="*/ 4032 w 4320"/>
                <a:gd name="T9" fmla="*/ 1081 h 4320"/>
                <a:gd name="T10" fmla="*/ 3726 w 4320"/>
                <a:gd name="T11" fmla="*/ 963 h 4320"/>
                <a:gd name="T12" fmla="*/ 3748 w 4320"/>
                <a:gd name="T13" fmla="*/ 703 h 4320"/>
                <a:gd name="T14" fmla="*/ 3490 w 4320"/>
                <a:gd name="T15" fmla="*/ 683 h 4320"/>
                <a:gd name="T16" fmla="*/ 3390 w 4320"/>
                <a:gd name="T17" fmla="*/ 501 h 4320"/>
                <a:gd name="T18" fmla="*/ 3254 w 4320"/>
                <a:gd name="T19" fmla="*/ 314 h 4320"/>
                <a:gd name="T20" fmla="*/ 3001 w 4320"/>
                <a:gd name="T21" fmla="*/ 378 h 4320"/>
                <a:gd name="T22" fmla="*/ 2862 w 4320"/>
                <a:gd name="T23" fmla="*/ 116 h 4320"/>
                <a:gd name="T24" fmla="*/ 2604 w 4320"/>
                <a:gd name="T25" fmla="*/ 240 h 4320"/>
                <a:gd name="T26" fmla="*/ 2433 w 4320"/>
                <a:gd name="T27" fmla="*/ 28 h 4320"/>
                <a:gd name="T28" fmla="*/ 2229 w 4320"/>
                <a:gd name="T29" fmla="*/ 173 h 4320"/>
                <a:gd name="T30" fmla="*/ 2018 w 4320"/>
                <a:gd name="T31" fmla="*/ 177 h 4320"/>
                <a:gd name="T32" fmla="*/ 1795 w 4320"/>
                <a:gd name="T33" fmla="*/ 32 h 4320"/>
                <a:gd name="T34" fmla="*/ 1614 w 4320"/>
                <a:gd name="T35" fmla="*/ 265 h 4320"/>
                <a:gd name="T36" fmla="*/ 1345 w 4320"/>
                <a:gd name="T37" fmla="*/ 159 h 4320"/>
                <a:gd name="T38" fmla="*/ 1246 w 4320"/>
                <a:gd name="T39" fmla="*/ 412 h 4320"/>
                <a:gd name="T40" fmla="*/ 1022 w 4320"/>
                <a:gd name="T41" fmla="*/ 437 h 4320"/>
                <a:gd name="T42" fmla="*/ 801 w 4320"/>
                <a:gd name="T43" fmla="*/ 502 h 4320"/>
                <a:gd name="T44" fmla="*/ 778 w 4320"/>
                <a:gd name="T45" fmla="*/ 736 h 4320"/>
                <a:gd name="T46" fmla="*/ 509 w 4320"/>
                <a:gd name="T47" fmla="*/ 768 h 4320"/>
                <a:gd name="T48" fmla="*/ 525 w 4320"/>
                <a:gd name="T49" fmla="*/ 1060 h 4320"/>
                <a:gd name="T50" fmla="*/ 247 w 4320"/>
                <a:gd name="T51" fmla="*/ 1166 h 4320"/>
                <a:gd name="T52" fmla="*/ 316 w 4320"/>
                <a:gd name="T53" fmla="*/ 1415 h 4320"/>
                <a:gd name="T54" fmla="*/ 247 w 4320"/>
                <a:gd name="T55" fmla="*/ 1615 h 4320"/>
                <a:gd name="T56" fmla="*/ 49 w 4320"/>
                <a:gd name="T57" fmla="*/ 1764 h 4320"/>
                <a:gd name="T58" fmla="*/ 196 w 4320"/>
                <a:gd name="T59" fmla="*/ 1993 h 4320"/>
                <a:gd name="T60" fmla="*/ 2 w 4320"/>
                <a:gd name="T61" fmla="*/ 2246 h 4320"/>
                <a:gd name="T62" fmla="*/ 195 w 4320"/>
                <a:gd name="T63" fmla="*/ 2435 h 4320"/>
                <a:gd name="T64" fmla="*/ 236 w 4320"/>
                <a:gd name="T65" fmla="*/ 2645 h 4320"/>
                <a:gd name="T66" fmla="*/ 132 w 4320"/>
                <a:gd name="T67" fmla="*/ 2875 h 4320"/>
                <a:gd name="T68" fmla="*/ 369 w 4320"/>
                <a:gd name="T69" fmla="*/ 2985 h 4320"/>
                <a:gd name="T70" fmla="*/ 335 w 4320"/>
                <a:gd name="T71" fmla="*/ 3316 h 4320"/>
                <a:gd name="T72" fmla="*/ 596 w 4320"/>
                <a:gd name="T73" fmla="*/ 3378 h 4320"/>
                <a:gd name="T74" fmla="*/ 587 w 4320"/>
                <a:gd name="T75" fmla="*/ 3616 h 4320"/>
                <a:gd name="T76" fmla="*/ 763 w 4320"/>
                <a:gd name="T77" fmla="*/ 3785 h 4320"/>
                <a:gd name="T78" fmla="*/ 1007 w 4320"/>
                <a:gd name="T79" fmla="*/ 3766 h 4320"/>
                <a:gd name="T80" fmla="*/ 1074 w 4320"/>
                <a:gd name="T81" fmla="*/ 4028 h 4320"/>
                <a:gd name="T82" fmla="*/ 1402 w 4320"/>
                <a:gd name="T83" fmla="*/ 3980 h 4320"/>
                <a:gd name="T84" fmla="*/ 1506 w 4320"/>
                <a:gd name="T85" fmla="*/ 4218 h 4320"/>
                <a:gd name="T86" fmla="*/ 1735 w 4320"/>
                <a:gd name="T87" fmla="*/ 4086 h 4320"/>
                <a:gd name="T88" fmla="*/ 1924 w 4320"/>
                <a:gd name="T89" fmla="*/ 4212 h 4320"/>
                <a:gd name="T90" fmla="*/ 2135 w 4320"/>
                <a:gd name="T91" fmla="*/ 4303 h 4320"/>
                <a:gd name="T92" fmla="*/ 2309 w 4320"/>
                <a:gd name="T93" fmla="*/ 4130 h 4320"/>
                <a:gd name="T94" fmla="*/ 2533 w 4320"/>
                <a:gd name="T95" fmla="*/ 4288 h 4320"/>
                <a:gd name="T96" fmla="*/ 2749 w 4320"/>
                <a:gd name="T97" fmla="*/ 4041 h 4320"/>
                <a:gd name="T98" fmla="*/ 2981 w 4320"/>
                <a:gd name="T99" fmla="*/ 4157 h 4320"/>
                <a:gd name="T100" fmla="*/ 3087 w 4320"/>
                <a:gd name="T101" fmla="*/ 3911 h 4320"/>
                <a:gd name="T102" fmla="*/ 3274 w 4320"/>
                <a:gd name="T103" fmla="*/ 3807 h 4320"/>
                <a:gd name="T104" fmla="*/ 3525 w 4320"/>
                <a:gd name="T105" fmla="*/ 3821 h 4320"/>
                <a:gd name="T106" fmla="*/ 3542 w 4320"/>
                <a:gd name="T107" fmla="*/ 3566 h 4320"/>
                <a:gd name="T108" fmla="*/ 3838 w 4320"/>
                <a:gd name="T109" fmla="*/ 3520 h 4320"/>
                <a:gd name="T110" fmla="*/ 3820 w 4320"/>
                <a:gd name="T111" fmla="*/ 3222 h 4320"/>
                <a:gd name="T112" fmla="*/ 4066 w 4320"/>
                <a:gd name="T113" fmla="*/ 3140 h 4320"/>
                <a:gd name="T114" fmla="*/ 4084 w 4320"/>
                <a:gd name="T115" fmla="*/ 2912 h 4320"/>
                <a:gd name="T116" fmla="*/ 4063 w 4320"/>
                <a:gd name="T117" fmla="*/ 2693 h 4320"/>
                <a:gd name="T118" fmla="*/ 4285 w 4320"/>
                <a:gd name="T119" fmla="*/ 2545 h 4320"/>
                <a:gd name="T120" fmla="*/ 4125 w 4320"/>
                <a:gd name="T121" fmla="*/ 229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20" h="4320">
                  <a:moveTo>
                    <a:pt x="4318" y="2079"/>
                  </a:moveTo>
                  <a:lnTo>
                    <a:pt x="4318" y="2079"/>
                  </a:lnTo>
                  <a:lnTo>
                    <a:pt x="4318" y="2075"/>
                  </a:lnTo>
                  <a:lnTo>
                    <a:pt x="4317" y="2071"/>
                  </a:lnTo>
                  <a:lnTo>
                    <a:pt x="4313" y="2065"/>
                  </a:lnTo>
                  <a:lnTo>
                    <a:pt x="4307" y="2059"/>
                  </a:lnTo>
                  <a:lnTo>
                    <a:pt x="4304" y="2057"/>
                  </a:lnTo>
                  <a:lnTo>
                    <a:pt x="4301" y="2056"/>
                  </a:lnTo>
                  <a:lnTo>
                    <a:pt x="4301" y="2056"/>
                  </a:lnTo>
                  <a:lnTo>
                    <a:pt x="4222" y="2036"/>
                  </a:lnTo>
                  <a:lnTo>
                    <a:pt x="4222" y="2036"/>
                  </a:lnTo>
                  <a:lnTo>
                    <a:pt x="4143" y="2018"/>
                  </a:lnTo>
                  <a:lnTo>
                    <a:pt x="4143" y="2018"/>
                  </a:lnTo>
                  <a:lnTo>
                    <a:pt x="4140" y="2017"/>
                  </a:lnTo>
                  <a:lnTo>
                    <a:pt x="4136" y="2015"/>
                  </a:lnTo>
                  <a:lnTo>
                    <a:pt x="4130" y="2011"/>
                  </a:lnTo>
                  <a:lnTo>
                    <a:pt x="4125" y="2005"/>
                  </a:lnTo>
                  <a:lnTo>
                    <a:pt x="4124" y="2002"/>
                  </a:lnTo>
                  <a:lnTo>
                    <a:pt x="4124" y="1998"/>
                  </a:lnTo>
                  <a:lnTo>
                    <a:pt x="4124" y="1998"/>
                  </a:lnTo>
                  <a:lnTo>
                    <a:pt x="4119" y="1952"/>
                  </a:lnTo>
                  <a:lnTo>
                    <a:pt x="4119" y="1952"/>
                  </a:lnTo>
                  <a:lnTo>
                    <a:pt x="4116" y="1921"/>
                  </a:lnTo>
                  <a:lnTo>
                    <a:pt x="4114" y="1907"/>
                  </a:lnTo>
                  <a:lnTo>
                    <a:pt x="4114" y="1907"/>
                  </a:lnTo>
                  <a:lnTo>
                    <a:pt x="4114" y="1903"/>
                  </a:lnTo>
                  <a:lnTo>
                    <a:pt x="4115" y="1900"/>
                  </a:lnTo>
                  <a:lnTo>
                    <a:pt x="4117" y="1893"/>
                  </a:lnTo>
                  <a:lnTo>
                    <a:pt x="4122" y="1887"/>
                  </a:lnTo>
                  <a:lnTo>
                    <a:pt x="4125" y="1885"/>
                  </a:lnTo>
                  <a:lnTo>
                    <a:pt x="4128" y="1883"/>
                  </a:lnTo>
                  <a:lnTo>
                    <a:pt x="4128" y="1883"/>
                  </a:lnTo>
                  <a:lnTo>
                    <a:pt x="4202" y="1849"/>
                  </a:lnTo>
                  <a:lnTo>
                    <a:pt x="4202" y="1849"/>
                  </a:lnTo>
                  <a:lnTo>
                    <a:pt x="4275" y="1813"/>
                  </a:lnTo>
                  <a:lnTo>
                    <a:pt x="4275" y="1813"/>
                  </a:lnTo>
                  <a:lnTo>
                    <a:pt x="4278" y="1811"/>
                  </a:lnTo>
                  <a:lnTo>
                    <a:pt x="4281" y="1809"/>
                  </a:lnTo>
                  <a:lnTo>
                    <a:pt x="4285" y="1802"/>
                  </a:lnTo>
                  <a:lnTo>
                    <a:pt x="4288" y="1795"/>
                  </a:lnTo>
                  <a:lnTo>
                    <a:pt x="4288" y="1791"/>
                  </a:lnTo>
                  <a:lnTo>
                    <a:pt x="4288" y="1787"/>
                  </a:lnTo>
                  <a:lnTo>
                    <a:pt x="4272" y="1705"/>
                  </a:lnTo>
                  <a:lnTo>
                    <a:pt x="4272" y="1705"/>
                  </a:lnTo>
                  <a:lnTo>
                    <a:pt x="4271" y="1701"/>
                  </a:lnTo>
                  <a:lnTo>
                    <a:pt x="4270" y="1698"/>
                  </a:lnTo>
                  <a:lnTo>
                    <a:pt x="4265" y="1692"/>
                  </a:lnTo>
                  <a:lnTo>
                    <a:pt x="4257" y="1688"/>
                  </a:lnTo>
                  <a:lnTo>
                    <a:pt x="4254" y="1687"/>
                  </a:lnTo>
                  <a:lnTo>
                    <a:pt x="4250" y="1686"/>
                  </a:lnTo>
                  <a:lnTo>
                    <a:pt x="4250" y="1686"/>
                  </a:lnTo>
                  <a:lnTo>
                    <a:pt x="4169" y="1680"/>
                  </a:lnTo>
                  <a:lnTo>
                    <a:pt x="4169" y="1680"/>
                  </a:lnTo>
                  <a:lnTo>
                    <a:pt x="4088" y="1676"/>
                  </a:lnTo>
                  <a:lnTo>
                    <a:pt x="4088" y="1676"/>
                  </a:lnTo>
                  <a:lnTo>
                    <a:pt x="4084" y="1676"/>
                  </a:lnTo>
                  <a:lnTo>
                    <a:pt x="4081" y="1675"/>
                  </a:lnTo>
                  <a:lnTo>
                    <a:pt x="4074" y="1671"/>
                  </a:lnTo>
                  <a:lnTo>
                    <a:pt x="4069" y="1665"/>
                  </a:lnTo>
                  <a:lnTo>
                    <a:pt x="4067" y="1662"/>
                  </a:lnTo>
                  <a:lnTo>
                    <a:pt x="4066" y="1659"/>
                  </a:lnTo>
                  <a:lnTo>
                    <a:pt x="4066" y="1659"/>
                  </a:lnTo>
                  <a:lnTo>
                    <a:pt x="4063" y="1645"/>
                  </a:lnTo>
                  <a:lnTo>
                    <a:pt x="4059" y="1632"/>
                  </a:lnTo>
                  <a:lnTo>
                    <a:pt x="4055" y="1615"/>
                  </a:lnTo>
                  <a:lnTo>
                    <a:pt x="4055" y="1615"/>
                  </a:lnTo>
                  <a:lnTo>
                    <a:pt x="4041" y="1571"/>
                  </a:lnTo>
                  <a:lnTo>
                    <a:pt x="4041" y="1571"/>
                  </a:lnTo>
                  <a:lnTo>
                    <a:pt x="4040" y="1568"/>
                  </a:lnTo>
                  <a:lnTo>
                    <a:pt x="4040" y="1564"/>
                  </a:lnTo>
                  <a:lnTo>
                    <a:pt x="4042" y="1557"/>
                  </a:lnTo>
                  <a:lnTo>
                    <a:pt x="4045" y="1551"/>
                  </a:lnTo>
                  <a:lnTo>
                    <a:pt x="4048" y="1548"/>
                  </a:lnTo>
                  <a:lnTo>
                    <a:pt x="4050" y="1546"/>
                  </a:lnTo>
                  <a:lnTo>
                    <a:pt x="4050" y="1546"/>
                  </a:lnTo>
                  <a:lnTo>
                    <a:pt x="4072" y="1531"/>
                  </a:lnTo>
                  <a:lnTo>
                    <a:pt x="4117" y="1499"/>
                  </a:lnTo>
                  <a:lnTo>
                    <a:pt x="4117" y="1499"/>
                  </a:lnTo>
                  <a:lnTo>
                    <a:pt x="4183" y="1451"/>
                  </a:lnTo>
                  <a:lnTo>
                    <a:pt x="4183" y="1451"/>
                  </a:lnTo>
                  <a:lnTo>
                    <a:pt x="4186" y="1448"/>
                  </a:lnTo>
                  <a:lnTo>
                    <a:pt x="4188" y="1445"/>
                  </a:lnTo>
                  <a:lnTo>
                    <a:pt x="4191" y="1438"/>
                  </a:lnTo>
                  <a:lnTo>
                    <a:pt x="4192" y="1431"/>
                  </a:lnTo>
                  <a:lnTo>
                    <a:pt x="4192" y="1427"/>
                  </a:lnTo>
                  <a:lnTo>
                    <a:pt x="4191" y="1424"/>
                  </a:lnTo>
                  <a:lnTo>
                    <a:pt x="4178" y="1386"/>
                  </a:lnTo>
                  <a:lnTo>
                    <a:pt x="4161" y="1346"/>
                  </a:lnTo>
                  <a:lnTo>
                    <a:pt x="4161" y="1346"/>
                  </a:lnTo>
                  <a:lnTo>
                    <a:pt x="4159" y="1342"/>
                  </a:lnTo>
                  <a:lnTo>
                    <a:pt x="4157" y="1339"/>
                  </a:lnTo>
                  <a:lnTo>
                    <a:pt x="4151" y="1333"/>
                  </a:lnTo>
                  <a:lnTo>
                    <a:pt x="4144" y="1330"/>
                  </a:lnTo>
                  <a:lnTo>
                    <a:pt x="4140" y="1330"/>
                  </a:lnTo>
                  <a:lnTo>
                    <a:pt x="4136" y="1330"/>
                  </a:lnTo>
                  <a:lnTo>
                    <a:pt x="4136" y="1330"/>
                  </a:lnTo>
                  <a:lnTo>
                    <a:pt x="4056" y="1339"/>
                  </a:lnTo>
                  <a:lnTo>
                    <a:pt x="4056" y="1339"/>
                  </a:lnTo>
                  <a:lnTo>
                    <a:pt x="4000" y="1345"/>
                  </a:lnTo>
                  <a:lnTo>
                    <a:pt x="3976" y="1349"/>
                  </a:lnTo>
                  <a:lnTo>
                    <a:pt x="3976" y="1349"/>
                  </a:lnTo>
                  <a:lnTo>
                    <a:pt x="3972" y="1349"/>
                  </a:lnTo>
                  <a:lnTo>
                    <a:pt x="3967" y="1348"/>
                  </a:lnTo>
                  <a:lnTo>
                    <a:pt x="3960" y="1346"/>
                  </a:lnTo>
                  <a:lnTo>
                    <a:pt x="3954" y="1342"/>
                  </a:lnTo>
                  <a:lnTo>
                    <a:pt x="3952" y="1339"/>
                  </a:lnTo>
                  <a:lnTo>
                    <a:pt x="3950" y="1335"/>
                  </a:lnTo>
                  <a:lnTo>
                    <a:pt x="3950" y="1335"/>
                  </a:lnTo>
                  <a:lnTo>
                    <a:pt x="3931" y="1294"/>
                  </a:lnTo>
                  <a:lnTo>
                    <a:pt x="3931" y="1294"/>
                  </a:lnTo>
                  <a:lnTo>
                    <a:pt x="3917" y="1267"/>
                  </a:lnTo>
                  <a:lnTo>
                    <a:pt x="3910" y="1253"/>
                  </a:lnTo>
                  <a:lnTo>
                    <a:pt x="3910" y="1253"/>
                  </a:lnTo>
                  <a:lnTo>
                    <a:pt x="3909" y="1250"/>
                  </a:lnTo>
                  <a:lnTo>
                    <a:pt x="3908" y="1247"/>
                  </a:lnTo>
                  <a:lnTo>
                    <a:pt x="3908" y="1240"/>
                  </a:lnTo>
                  <a:lnTo>
                    <a:pt x="3911" y="1233"/>
                  </a:lnTo>
                  <a:lnTo>
                    <a:pt x="3913" y="1230"/>
                  </a:lnTo>
                  <a:lnTo>
                    <a:pt x="3915" y="1227"/>
                  </a:lnTo>
                  <a:lnTo>
                    <a:pt x="3915" y="1227"/>
                  </a:lnTo>
                  <a:lnTo>
                    <a:pt x="3973" y="1169"/>
                  </a:lnTo>
                  <a:lnTo>
                    <a:pt x="3973" y="1169"/>
                  </a:lnTo>
                  <a:lnTo>
                    <a:pt x="4029" y="1110"/>
                  </a:lnTo>
                  <a:lnTo>
                    <a:pt x="4029" y="1110"/>
                  </a:lnTo>
                  <a:lnTo>
                    <a:pt x="4031" y="1108"/>
                  </a:lnTo>
                  <a:lnTo>
                    <a:pt x="4033" y="1104"/>
                  </a:lnTo>
                  <a:lnTo>
                    <a:pt x="4035" y="1097"/>
                  </a:lnTo>
                  <a:lnTo>
                    <a:pt x="4035" y="1088"/>
                  </a:lnTo>
                  <a:lnTo>
                    <a:pt x="4034" y="1085"/>
                  </a:lnTo>
                  <a:lnTo>
                    <a:pt x="4032" y="1081"/>
                  </a:lnTo>
                  <a:lnTo>
                    <a:pt x="3989" y="1011"/>
                  </a:lnTo>
                  <a:lnTo>
                    <a:pt x="3989" y="1011"/>
                  </a:lnTo>
                  <a:lnTo>
                    <a:pt x="3987" y="1007"/>
                  </a:lnTo>
                  <a:lnTo>
                    <a:pt x="3984" y="1004"/>
                  </a:lnTo>
                  <a:lnTo>
                    <a:pt x="3977" y="1000"/>
                  </a:lnTo>
                  <a:lnTo>
                    <a:pt x="3969" y="999"/>
                  </a:lnTo>
                  <a:lnTo>
                    <a:pt x="3965" y="999"/>
                  </a:lnTo>
                  <a:lnTo>
                    <a:pt x="3961" y="999"/>
                  </a:lnTo>
                  <a:lnTo>
                    <a:pt x="3961" y="999"/>
                  </a:lnTo>
                  <a:lnTo>
                    <a:pt x="3883" y="1022"/>
                  </a:lnTo>
                  <a:lnTo>
                    <a:pt x="3883" y="1022"/>
                  </a:lnTo>
                  <a:lnTo>
                    <a:pt x="3807" y="1046"/>
                  </a:lnTo>
                  <a:lnTo>
                    <a:pt x="3807" y="1046"/>
                  </a:lnTo>
                  <a:lnTo>
                    <a:pt x="3802" y="1046"/>
                  </a:lnTo>
                  <a:lnTo>
                    <a:pt x="3799" y="1047"/>
                  </a:lnTo>
                  <a:lnTo>
                    <a:pt x="3791" y="1045"/>
                  </a:lnTo>
                  <a:lnTo>
                    <a:pt x="3785" y="1042"/>
                  </a:lnTo>
                  <a:lnTo>
                    <a:pt x="3782" y="1040"/>
                  </a:lnTo>
                  <a:lnTo>
                    <a:pt x="3780" y="1037"/>
                  </a:lnTo>
                  <a:lnTo>
                    <a:pt x="3780" y="1037"/>
                  </a:lnTo>
                  <a:lnTo>
                    <a:pt x="3772" y="1026"/>
                  </a:lnTo>
                  <a:lnTo>
                    <a:pt x="3772" y="1026"/>
                  </a:lnTo>
                  <a:lnTo>
                    <a:pt x="3753" y="1000"/>
                  </a:lnTo>
                  <a:lnTo>
                    <a:pt x="3753" y="1000"/>
                  </a:lnTo>
                  <a:lnTo>
                    <a:pt x="3726" y="963"/>
                  </a:lnTo>
                  <a:lnTo>
                    <a:pt x="3726" y="963"/>
                  </a:lnTo>
                  <a:lnTo>
                    <a:pt x="3725" y="960"/>
                  </a:lnTo>
                  <a:lnTo>
                    <a:pt x="3724" y="957"/>
                  </a:lnTo>
                  <a:lnTo>
                    <a:pt x="3722" y="950"/>
                  </a:lnTo>
                  <a:lnTo>
                    <a:pt x="3724" y="943"/>
                  </a:lnTo>
                  <a:lnTo>
                    <a:pt x="3725" y="939"/>
                  </a:lnTo>
                  <a:lnTo>
                    <a:pt x="3727" y="936"/>
                  </a:lnTo>
                  <a:lnTo>
                    <a:pt x="3727" y="936"/>
                  </a:lnTo>
                  <a:lnTo>
                    <a:pt x="3773" y="870"/>
                  </a:lnTo>
                  <a:lnTo>
                    <a:pt x="3773" y="870"/>
                  </a:lnTo>
                  <a:lnTo>
                    <a:pt x="3818" y="803"/>
                  </a:lnTo>
                  <a:lnTo>
                    <a:pt x="3818" y="803"/>
                  </a:lnTo>
                  <a:lnTo>
                    <a:pt x="3820" y="799"/>
                  </a:lnTo>
                  <a:lnTo>
                    <a:pt x="3821" y="795"/>
                  </a:lnTo>
                  <a:lnTo>
                    <a:pt x="3821" y="787"/>
                  </a:lnTo>
                  <a:lnTo>
                    <a:pt x="3820" y="780"/>
                  </a:lnTo>
                  <a:lnTo>
                    <a:pt x="3818" y="776"/>
                  </a:lnTo>
                  <a:lnTo>
                    <a:pt x="3816" y="773"/>
                  </a:lnTo>
                  <a:lnTo>
                    <a:pt x="3816" y="773"/>
                  </a:lnTo>
                  <a:lnTo>
                    <a:pt x="3803" y="757"/>
                  </a:lnTo>
                  <a:lnTo>
                    <a:pt x="3803" y="757"/>
                  </a:lnTo>
                  <a:lnTo>
                    <a:pt x="3790" y="743"/>
                  </a:lnTo>
                  <a:lnTo>
                    <a:pt x="3761" y="710"/>
                  </a:lnTo>
                  <a:lnTo>
                    <a:pt x="3761" y="710"/>
                  </a:lnTo>
                  <a:lnTo>
                    <a:pt x="3758" y="708"/>
                  </a:lnTo>
                  <a:lnTo>
                    <a:pt x="3755" y="706"/>
                  </a:lnTo>
                  <a:lnTo>
                    <a:pt x="3748" y="703"/>
                  </a:lnTo>
                  <a:lnTo>
                    <a:pt x="3740" y="702"/>
                  </a:lnTo>
                  <a:lnTo>
                    <a:pt x="3736" y="703"/>
                  </a:lnTo>
                  <a:lnTo>
                    <a:pt x="3733" y="704"/>
                  </a:lnTo>
                  <a:lnTo>
                    <a:pt x="3733" y="704"/>
                  </a:lnTo>
                  <a:lnTo>
                    <a:pt x="3710" y="715"/>
                  </a:lnTo>
                  <a:lnTo>
                    <a:pt x="3660" y="740"/>
                  </a:lnTo>
                  <a:lnTo>
                    <a:pt x="3660" y="740"/>
                  </a:lnTo>
                  <a:lnTo>
                    <a:pt x="3587" y="777"/>
                  </a:lnTo>
                  <a:lnTo>
                    <a:pt x="3587" y="777"/>
                  </a:lnTo>
                  <a:lnTo>
                    <a:pt x="3584" y="779"/>
                  </a:lnTo>
                  <a:lnTo>
                    <a:pt x="3580" y="779"/>
                  </a:lnTo>
                  <a:lnTo>
                    <a:pt x="3573" y="780"/>
                  </a:lnTo>
                  <a:lnTo>
                    <a:pt x="3566" y="778"/>
                  </a:lnTo>
                  <a:lnTo>
                    <a:pt x="3563" y="776"/>
                  </a:lnTo>
                  <a:lnTo>
                    <a:pt x="3560" y="774"/>
                  </a:lnTo>
                  <a:lnTo>
                    <a:pt x="3560" y="774"/>
                  </a:lnTo>
                  <a:lnTo>
                    <a:pt x="3528" y="741"/>
                  </a:lnTo>
                  <a:lnTo>
                    <a:pt x="3528" y="741"/>
                  </a:lnTo>
                  <a:lnTo>
                    <a:pt x="3494" y="710"/>
                  </a:lnTo>
                  <a:lnTo>
                    <a:pt x="3494" y="710"/>
                  </a:lnTo>
                  <a:lnTo>
                    <a:pt x="3492" y="707"/>
                  </a:lnTo>
                  <a:lnTo>
                    <a:pt x="3490" y="704"/>
                  </a:lnTo>
                  <a:lnTo>
                    <a:pt x="3488" y="698"/>
                  </a:lnTo>
                  <a:lnTo>
                    <a:pt x="3488" y="690"/>
                  </a:lnTo>
                  <a:lnTo>
                    <a:pt x="3489" y="687"/>
                  </a:lnTo>
                  <a:lnTo>
                    <a:pt x="3490" y="683"/>
                  </a:lnTo>
                  <a:lnTo>
                    <a:pt x="3490" y="683"/>
                  </a:lnTo>
                  <a:lnTo>
                    <a:pt x="3525" y="609"/>
                  </a:lnTo>
                  <a:lnTo>
                    <a:pt x="3525" y="609"/>
                  </a:lnTo>
                  <a:lnTo>
                    <a:pt x="3556" y="535"/>
                  </a:lnTo>
                  <a:lnTo>
                    <a:pt x="3556" y="535"/>
                  </a:lnTo>
                  <a:lnTo>
                    <a:pt x="3558" y="532"/>
                  </a:lnTo>
                  <a:lnTo>
                    <a:pt x="3558" y="528"/>
                  </a:lnTo>
                  <a:lnTo>
                    <a:pt x="3557" y="520"/>
                  </a:lnTo>
                  <a:lnTo>
                    <a:pt x="3554" y="512"/>
                  </a:lnTo>
                  <a:lnTo>
                    <a:pt x="3552" y="509"/>
                  </a:lnTo>
                  <a:lnTo>
                    <a:pt x="3550" y="506"/>
                  </a:lnTo>
                  <a:lnTo>
                    <a:pt x="3550" y="506"/>
                  </a:lnTo>
                  <a:lnTo>
                    <a:pt x="3517" y="480"/>
                  </a:lnTo>
                  <a:lnTo>
                    <a:pt x="3517" y="480"/>
                  </a:lnTo>
                  <a:lnTo>
                    <a:pt x="3496" y="462"/>
                  </a:lnTo>
                  <a:lnTo>
                    <a:pt x="3486" y="454"/>
                  </a:lnTo>
                  <a:lnTo>
                    <a:pt x="3486" y="454"/>
                  </a:lnTo>
                  <a:lnTo>
                    <a:pt x="3482" y="452"/>
                  </a:lnTo>
                  <a:lnTo>
                    <a:pt x="3479" y="451"/>
                  </a:lnTo>
                  <a:lnTo>
                    <a:pt x="3470" y="450"/>
                  </a:lnTo>
                  <a:lnTo>
                    <a:pt x="3463" y="451"/>
                  </a:lnTo>
                  <a:lnTo>
                    <a:pt x="3459" y="452"/>
                  </a:lnTo>
                  <a:lnTo>
                    <a:pt x="3456" y="454"/>
                  </a:lnTo>
                  <a:lnTo>
                    <a:pt x="3456" y="454"/>
                  </a:lnTo>
                  <a:lnTo>
                    <a:pt x="3390" y="501"/>
                  </a:lnTo>
                  <a:lnTo>
                    <a:pt x="3390" y="501"/>
                  </a:lnTo>
                  <a:lnTo>
                    <a:pt x="3326" y="549"/>
                  </a:lnTo>
                  <a:lnTo>
                    <a:pt x="3326" y="549"/>
                  </a:lnTo>
                  <a:lnTo>
                    <a:pt x="3320" y="553"/>
                  </a:lnTo>
                  <a:lnTo>
                    <a:pt x="3311" y="554"/>
                  </a:lnTo>
                  <a:lnTo>
                    <a:pt x="3304" y="553"/>
                  </a:lnTo>
                  <a:lnTo>
                    <a:pt x="3301" y="552"/>
                  </a:lnTo>
                  <a:lnTo>
                    <a:pt x="3298" y="551"/>
                  </a:lnTo>
                  <a:lnTo>
                    <a:pt x="3298" y="551"/>
                  </a:lnTo>
                  <a:lnTo>
                    <a:pt x="3260" y="526"/>
                  </a:lnTo>
                  <a:lnTo>
                    <a:pt x="3260" y="526"/>
                  </a:lnTo>
                  <a:lnTo>
                    <a:pt x="3235" y="507"/>
                  </a:lnTo>
                  <a:lnTo>
                    <a:pt x="3235" y="507"/>
                  </a:lnTo>
                  <a:lnTo>
                    <a:pt x="3222" y="500"/>
                  </a:lnTo>
                  <a:lnTo>
                    <a:pt x="3222" y="500"/>
                  </a:lnTo>
                  <a:lnTo>
                    <a:pt x="3219" y="498"/>
                  </a:lnTo>
                  <a:lnTo>
                    <a:pt x="3217" y="495"/>
                  </a:lnTo>
                  <a:lnTo>
                    <a:pt x="3214" y="489"/>
                  </a:lnTo>
                  <a:lnTo>
                    <a:pt x="3212" y="482"/>
                  </a:lnTo>
                  <a:lnTo>
                    <a:pt x="3212" y="478"/>
                  </a:lnTo>
                  <a:lnTo>
                    <a:pt x="3213" y="475"/>
                  </a:lnTo>
                  <a:lnTo>
                    <a:pt x="3213" y="475"/>
                  </a:lnTo>
                  <a:lnTo>
                    <a:pt x="3234" y="396"/>
                  </a:lnTo>
                  <a:lnTo>
                    <a:pt x="3234" y="396"/>
                  </a:lnTo>
                  <a:lnTo>
                    <a:pt x="3253" y="317"/>
                  </a:lnTo>
                  <a:lnTo>
                    <a:pt x="3253" y="317"/>
                  </a:lnTo>
                  <a:lnTo>
                    <a:pt x="3254" y="314"/>
                  </a:lnTo>
                  <a:lnTo>
                    <a:pt x="3254" y="310"/>
                  </a:lnTo>
                  <a:lnTo>
                    <a:pt x="3252" y="301"/>
                  </a:lnTo>
                  <a:lnTo>
                    <a:pt x="3248" y="295"/>
                  </a:lnTo>
                  <a:lnTo>
                    <a:pt x="3245" y="292"/>
                  </a:lnTo>
                  <a:lnTo>
                    <a:pt x="3242" y="290"/>
                  </a:lnTo>
                  <a:lnTo>
                    <a:pt x="3207" y="271"/>
                  </a:lnTo>
                  <a:lnTo>
                    <a:pt x="3169" y="250"/>
                  </a:lnTo>
                  <a:lnTo>
                    <a:pt x="3169" y="250"/>
                  </a:lnTo>
                  <a:lnTo>
                    <a:pt x="3166" y="248"/>
                  </a:lnTo>
                  <a:lnTo>
                    <a:pt x="3162" y="247"/>
                  </a:lnTo>
                  <a:lnTo>
                    <a:pt x="3154" y="247"/>
                  </a:lnTo>
                  <a:lnTo>
                    <a:pt x="3146" y="249"/>
                  </a:lnTo>
                  <a:lnTo>
                    <a:pt x="3143" y="251"/>
                  </a:lnTo>
                  <a:lnTo>
                    <a:pt x="3140" y="254"/>
                  </a:lnTo>
                  <a:lnTo>
                    <a:pt x="3140" y="254"/>
                  </a:lnTo>
                  <a:lnTo>
                    <a:pt x="3084" y="313"/>
                  </a:lnTo>
                  <a:lnTo>
                    <a:pt x="3084" y="313"/>
                  </a:lnTo>
                  <a:lnTo>
                    <a:pt x="3029" y="372"/>
                  </a:lnTo>
                  <a:lnTo>
                    <a:pt x="3029" y="372"/>
                  </a:lnTo>
                  <a:lnTo>
                    <a:pt x="3026" y="374"/>
                  </a:lnTo>
                  <a:lnTo>
                    <a:pt x="3022" y="376"/>
                  </a:lnTo>
                  <a:lnTo>
                    <a:pt x="3015" y="379"/>
                  </a:lnTo>
                  <a:lnTo>
                    <a:pt x="3008" y="379"/>
                  </a:lnTo>
                  <a:lnTo>
                    <a:pt x="3005" y="379"/>
                  </a:lnTo>
                  <a:lnTo>
                    <a:pt x="3001" y="378"/>
                  </a:lnTo>
                  <a:lnTo>
                    <a:pt x="3001" y="378"/>
                  </a:lnTo>
                  <a:lnTo>
                    <a:pt x="2989" y="371"/>
                  </a:lnTo>
                  <a:lnTo>
                    <a:pt x="2960" y="359"/>
                  </a:lnTo>
                  <a:lnTo>
                    <a:pt x="2960" y="359"/>
                  </a:lnTo>
                  <a:lnTo>
                    <a:pt x="2918" y="340"/>
                  </a:lnTo>
                  <a:lnTo>
                    <a:pt x="2918" y="340"/>
                  </a:lnTo>
                  <a:lnTo>
                    <a:pt x="2915" y="339"/>
                  </a:lnTo>
                  <a:lnTo>
                    <a:pt x="2912" y="337"/>
                  </a:lnTo>
                  <a:lnTo>
                    <a:pt x="2908" y="331"/>
                  </a:lnTo>
                  <a:lnTo>
                    <a:pt x="2905" y="324"/>
                  </a:lnTo>
                  <a:lnTo>
                    <a:pt x="2905" y="320"/>
                  </a:lnTo>
                  <a:lnTo>
                    <a:pt x="2905" y="316"/>
                  </a:lnTo>
                  <a:lnTo>
                    <a:pt x="2905" y="316"/>
                  </a:lnTo>
                  <a:lnTo>
                    <a:pt x="2912" y="236"/>
                  </a:lnTo>
                  <a:lnTo>
                    <a:pt x="2912" y="236"/>
                  </a:lnTo>
                  <a:lnTo>
                    <a:pt x="2917" y="155"/>
                  </a:lnTo>
                  <a:lnTo>
                    <a:pt x="2917" y="155"/>
                  </a:lnTo>
                  <a:lnTo>
                    <a:pt x="2917" y="152"/>
                  </a:lnTo>
                  <a:lnTo>
                    <a:pt x="2916" y="148"/>
                  </a:lnTo>
                  <a:lnTo>
                    <a:pt x="2913" y="140"/>
                  </a:lnTo>
                  <a:lnTo>
                    <a:pt x="2908" y="134"/>
                  </a:lnTo>
                  <a:lnTo>
                    <a:pt x="2904" y="132"/>
                  </a:lnTo>
                  <a:lnTo>
                    <a:pt x="2900" y="130"/>
                  </a:lnTo>
                  <a:lnTo>
                    <a:pt x="2900" y="130"/>
                  </a:lnTo>
                  <a:lnTo>
                    <a:pt x="2888" y="126"/>
                  </a:lnTo>
                  <a:lnTo>
                    <a:pt x="2862" y="116"/>
                  </a:lnTo>
                  <a:lnTo>
                    <a:pt x="2862" y="116"/>
                  </a:lnTo>
                  <a:lnTo>
                    <a:pt x="2822" y="104"/>
                  </a:lnTo>
                  <a:lnTo>
                    <a:pt x="2822" y="104"/>
                  </a:lnTo>
                  <a:lnTo>
                    <a:pt x="2819" y="102"/>
                  </a:lnTo>
                  <a:lnTo>
                    <a:pt x="2814" y="102"/>
                  </a:lnTo>
                  <a:lnTo>
                    <a:pt x="2806" y="104"/>
                  </a:lnTo>
                  <a:lnTo>
                    <a:pt x="2799" y="108"/>
                  </a:lnTo>
                  <a:lnTo>
                    <a:pt x="2797" y="110"/>
                  </a:lnTo>
                  <a:lnTo>
                    <a:pt x="2794" y="113"/>
                  </a:lnTo>
                  <a:lnTo>
                    <a:pt x="2794" y="113"/>
                  </a:lnTo>
                  <a:lnTo>
                    <a:pt x="2749" y="179"/>
                  </a:lnTo>
                  <a:lnTo>
                    <a:pt x="2749" y="179"/>
                  </a:lnTo>
                  <a:lnTo>
                    <a:pt x="2718" y="227"/>
                  </a:lnTo>
                  <a:lnTo>
                    <a:pt x="2705" y="248"/>
                  </a:lnTo>
                  <a:lnTo>
                    <a:pt x="2705" y="248"/>
                  </a:lnTo>
                  <a:lnTo>
                    <a:pt x="2703" y="251"/>
                  </a:lnTo>
                  <a:lnTo>
                    <a:pt x="2700" y="253"/>
                  </a:lnTo>
                  <a:lnTo>
                    <a:pt x="2693" y="257"/>
                  </a:lnTo>
                  <a:lnTo>
                    <a:pt x="2686" y="259"/>
                  </a:lnTo>
                  <a:lnTo>
                    <a:pt x="2682" y="259"/>
                  </a:lnTo>
                  <a:lnTo>
                    <a:pt x="2679" y="259"/>
                  </a:lnTo>
                  <a:lnTo>
                    <a:pt x="2679" y="259"/>
                  </a:lnTo>
                  <a:lnTo>
                    <a:pt x="2635" y="247"/>
                  </a:lnTo>
                  <a:lnTo>
                    <a:pt x="2635" y="247"/>
                  </a:lnTo>
                  <a:lnTo>
                    <a:pt x="2619" y="243"/>
                  </a:lnTo>
                  <a:lnTo>
                    <a:pt x="2604" y="240"/>
                  </a:lnTo>
                  <a:lnTo>
                    <a:pt x="2604" y="240"/>
                  </a:lnTo>
                  <a:lnTo>
                    <a:pt x="2591" y="237"/>
                  </a:lnTo>
                  <a:lnTo>
                    <a:pt x="2591" y="237"/>
                  </a:lnTo>
                  <a:lnTo>
                    <a:pt x="2587" y="236"/>
                  </a:lnTo>
                  <a:lnTo>
                    <a:pt x="2584" y="234"/>
                  </a:lnTo>
                  <a:lnTo>
                    <a:pt x="2579" y="230"/>
                  </a:lnTo>
                  <a:lnTo>
                    <a:pt x="2575" y="222"/>
                  </a:lnTo>
                  <a:lnTo>
                    <a:pt x="2574" y="219"/>
                  </a:lnTo>
                  <a:lnTo>
                    <a:pt x="2573" y="215"/>
                  </a:lnTo>
                  <a:lnTo>
                    <a:pt x="2573" y="215"/>
                  </a:lnTo>
                  <a:lnTo>
                    <a:pt x="2566" y="134"/>
                  </a:lnTo>
                  <a:lnTo>
                    <a:pt x="2566" y="134"/>
                  </a:lnTo>
                  <a:lnTo>
                    <a:pt x="2557" y="53"/>
                  </a:lnTo>
                  <a:lnTo>
                    <a:pt x="2557" y="53"/>
                  </a:lnTo>
                  <a:lnTo>
                    <a:pt x="2556" y="50"/>
                  </a:lnTo>
                  <a:lnTo>
                    <a:pt x="2555" y="46"/>
                  </a:lnTo>
                  <a:lnTo>
                    <a:pt x="2550" y="40"/>
                  </a:lnTo>
                  <a:lnTo>
                    <a:pt x="2544" y="35"/>
                  </a:lnTo>
                  <a:lnTo>
                    <a:pt x="2541" y="34"/>
                  </a:lnTo>
                  <a:lnTo>
                    <a:pt x="2537" y="33"/>
                  </a:lnTo>
                  <a:lnTo>
                    <a:pt x="2498" y="27"/>
                  </a:lnTo>
                  <a:lnTo>
                    <a:pt x="2455" y="19"/>
                  </a:lnTo>
                  <a:lnTo>
                    <a:pt x="2455" y="19"/>
                  </a:lnTo>
                  <a:lnTo>
                    <a:pt x="2451" y="19"/>
                  </a:lnTo>
                  <a:lnTo>
                    <a:pt x="2447" y="19"/>
                  </a:lnTo>
                  <a:lnTo>
                    <a:pt x="2439" y="23"/>
                  </a:lnTo>
                  <a:lnTo>
                    <a:pt x="2433" y="28"/>
                  </a:lnTo>
                  <a:lnTo>
                    <a:pt x="2431" y="31"/>
                  </a:lnTo>
                  <a:lnTo>
                    <a:pt x="2429" y="34"/>
                  </a:lnTo>
                  <a:lnTo>
                    <a:pt x="2429" y="34"/>
                  </a:lnTo>
                  <a:lnTo>
                    <a:pt x="2396" y="109"/>
                  </a:lnTo>
                  <a:lnTo>
                    <a:pt x="2396" y="109"/>
                  </a:lnTo>
                  <a:lnTo>
                    <a:pt x="2364" y="182"/>
                  </a:lnTo>
                  <a:lnTo>
                    <a:pt x="2364" y="182"/>
                  </a:lnTo>
                  <a:lnTo>
                    <a:pt x="2362" y="187"/>
                  </a:lnTo>
                  <a:lnTo>
                    <a:pt x="2360" y="190"/>
                  </a:lnTo>
                  <a:lnTo>
                    <a:pt x="2355" y="194"/>
                  </a:lnTo>
                  <a:lnTo>
                    <a:pt x="2348" y="197"/>
                  </a:lnTo>
                  <a:lnTo>
                    <a:pt x="2345" y="198"/>
                  </a:lnTo>
                  <a:lnTo>
                    <a:pt x="2341" y="198"/>
                  </a:lnTo>
                  <a:lnTo>
                    <a:pt x="2341" y="198"/>
                  </a:lnTo>
                  <a:lnTo>
                    <a:pt x="2327" y="196"/>
                  </a:lnTo>
                  <a:lnTo>
                    <a:pt x="2327" y="196"/>
                  </a:lnTo>
                  <a:lnTo>
                    <a:pt x="2296" y="195"/>
                  </a:lnTo>
                  <a:lnTo>
                    <a:pt x="2296" y="195"/>
                  </a:lnTo>
                  <a:lnTo>
                    <a:pt x="2250" y="192"/>
                  </a:lnTo>
                  <a:lnTo>
                    <a:pt x="2250" y="192"/>
                  </a:lnTo>
                  <a:lnTo>
                    <a:pt x="2247" y="191"/>
                  </a:lnTo>
                  <a:lnTo>
                    <a:pt x="2244" y="190"/>
                  </a:lnTo>
                  <a:lnTo>
                    <a:pt x="2237" y="186"/>
                  </a:lnTo>
                  <a:lnTo>
                    <a:pt x="2232" y="180"/>
                  </a:lnTo>
                  <a:lnTo>
                    <a:pt x="2229" y="173"/>
                  </a:lnTo>
                  <a:lnTo>
                    <a:pt x="2229" y="173"/>
                  </a:lnTo>
                  <a:lnTo>
                    <a:pt x="2208" y="95"/>
                  </a:lnTo>
                  <a:lnTo>
                    <a:pt x="2208" y="95"/>
                  </a:lnTo>
                  <a:lnTo>
                    <a:pt x="2185" y="17"/>
                  </a:lnTo>
                  <a:lnTo>
                    <a:pt x="2185" y="17"/>
                  </a:lnTo>
                  <a:lnTo>
                    <a:pt x="2184" y="14"/>
                  </a:lnTo>
                  <a:lnTo>
                    <a:pt x="2182" y="11"/>
                  </a:lnTo>
                  <a:lnTo>
                    <a:pt x="2176" y="5"/>
                  </a:lnTo>
                  <a:lnTo>
                    <a:pt x="2170" y="2"/>
                  </a:lnTo>
                  <a:lnTo>
                    <a:pt x="2166" y="1"/>
                  </a:lnTo>
                  <a:lnTo>
                    <a:pt x="2162" y="0"/>
                  </a:lnTo>
                  <a:lnTo>
                    <a:pt x="2162" y="0"/>
                  </a:lnTo>
                  <a:lnTo>
                    <a:pt x="2121" y="0"/>
                  </a:lnTo>
                  <a:lnTo>
                    <a:pt x="2121" y="0"/>
                  </a:lnTo>
                  <a:lnTo>
                    <a:pt x="2079" y="2"/>
                  </a:lnTo>
                  <a:lnTo>
                    <a:pt x="2079" y="2"/>
                  </a:lnTo>
                  <a:lnTo>
                    <a:pt x="2074" y="2"/>
                  </a:lnTo>
                  <a:lnTo>
                    <a:pt x="2071" y="3"/>
                  </a:lnTo>
                  <a:lnTo>
                    <a:pt x="2064" y="7"/>
                  </a:lnTo>
                  <a:lnTo>
                    <a:pt x="2059" y="13"/>
                  </a:lnTo>
                  <a:lnTo>
                    <a:pt x="2057" y="16"/>
                  </a:lnTo>
                  <a:lnTo>
                    <a:pt x="2056" y="19"/>
                  </a:lnTo>
                  <a:lnTo>
                    <a:pt x="2056" y="19"/>
                  </a:lnTo>
                  <a:lnTo>
                    <a:pt x="2035" y="98"/>
                  </a:lnTo>
                  <a:lnTo>
                    <a:pt x="2035" y="98"/>
                  </a:lnTo>
                  <a:lnTo>
                    <a:pt x="2018" y="177"/>
                  </a:lnTo>
                  <a:lnTo>
                    <a:pt x="2018" y="177"/>
                  </a:lnTo>
                  <a:lnTo>
                    <a:pt x="2015" y="184"/>
                  </a:lnTo>
                  <a:lnTo>
                    <a:pt x="2010" y="190"/>
                  </a:lnTo>
                  <a:lnTo>
                    <a:pt x="2004" y="195"/>
                  </a:lnTo>
                  <a:lnTo>
                    <a:pt x="2001" y="196"/>
                  </a:lnTo>
                  <a:lnTo>
                    <a:pt x="1998" y="197"/>
                  </a:lnTo>
                  <a:lnTo>
                    <a:pt x="1998" y="197"/>
                  </a:lnTo>
                  <a:lnTo>
                    <a:pt x="1951" y="201"/>
                  </a:lnTo>
                  <a:lnTo>
                    <a:pt x="1951" y="201"/>
                  </a:lnTo>
                  <a:lnTo>
                    <a:pt x="1921" y="204"/>
                  </a:lnTo>
                  <a:lnTo>
                    <a:pt x="1906" y="206"/>
                  </a:lnTo>
                  <a:lnTo>
                    <a:pt x="1906" y="206"/>
                  </a:lnTo>
                  <a:lnTo>
                    <a:pt x="1903" y="206"/>
                  </a:lnTo>
                  <a:lnTo>
                    <a:pt x="1899" y="205"/>
                  </a:lnTo>
                  <a:lnTo>
                    <a:pt x="1893" y="203"/>
                  </a:lnTo>
                  <a:lnTo>
                    <a:pt x="1887" y="198"/>
                  </a:lnTo>
                  <a:lnTo>
                    <a:pt x="1885" y="195"/>
                  </a:lnTo>
                  <a:lnTo>
                    <a:pt x="1883" y="192"/>
                  </a:lnTo>
                  <a:lnTo>
                    <a:pt x="1883" y="192"/>
                  </a:lnTo>
                  <a:lnTo>
                    <a:pt x="1849" y="118"/>
                  </a:lnTo>
                  <a:lnTo>
                    <a:pt x="1849" y="118"/>
                  </a:lnTo>
                  <a:lnTo>
                    <a:pt x="1813" y="45"/>
                  </a:lnTo>
                  <a:lnTo>
                    <a:pt x="1813" y="45"/>
                  </a:lnTo>
                  <a:lnTo>
                    <a:pt x="1811" y="42"/>
                  </a:lnTo>
                  <a:lnTo>
                    <a:pt x="1808" y="39"/>
                  </a:lnTo>
                  <a:lnTo>
                    <a:pt x="1802" y="35"/>
                  </a:lnTo>
                  <a:lnTo>
                    <a:pt x="1795" y="32"/>
                  </a:lnTo>
                  <a:lnTo>
                    <a:pt x="1791" y="32"/>
                  </a:lnTo>
                  <a:lnTo>
                    <a:pt x="1786" y="32"/>
                  </a:lnTo>
                  <a:lnTo>
                    <a:pt x="1747" y="40"/>
                  </a:lnTo>
                  <a:lnTo>
                    <a:pt x="1705" y="48"/>
                  </a:lnTo>
                  <a:lnTo>
                    <a:pt x="1705" y="48"/>
                  </a:lnTo>
                  <a:lnTo>
                    <a:pt x="1701" y="49"/>
                  </a:lnTo>
                  <a:lnTo>
                    <a:pt x="1698" y="51"/>
                  </a:lnTo>
                  <a:lnTo>
                    <a:pt x="1692" y="55"/>
                  </a:lnTo>
                  <a:lnTo>
                    <a:pt x="1687" y="63"/>
                  </a:lnTo>
                  <a:lnTo>
                    <a:pt x="1686" y="66"/>
                  </a:lnTo>
                  <a:lnTo>
                    <a:pt x="1686" y="70"/>
                  </a:lnTo>
                  <a:lnTo>
                    <a:pt x="1686" y="70"/>
                  </a:lnTo>
                  <a:lnTo>
                    <a:pt x="1680" y="151"/>
                  </a:lnTo>
                  <a:lnTo>
                    <a:pt x="1680" y="151"/>
                  </a:lnTo>
                  <a:lnTo>
                    <a:pt x="1676" y="232"/>
                  </a:lnTo>
                  <a:lnTo>
                    <a:pt x="1676" y="232"/>
                  </a:lnTo>
                  <a:lnTo>
                    <a:pt x="1675" y="236"/>
                  </a:lnTo>
                  <a:lnTo>
                    <a:pt x="1674" y="239"/>
                  </a:lnTo>
                  <a:lnTo>
                    <a:pt x="1671" y="246"/>
                  </a:lnTo>
                  <a:lnTo>
                    <a:pt x="1665" y="251"/>
                  </a:lnTo>
                  <a:lnTo>
                    <a:pt x="1662" y="253"/>
                  </a:lnTo>
                  <a:lnTo>
                    <a:pt x="1658" y="254"/>
                  </a:lnTo>
                  <a:lnTo>
                    <a:pt x="1658" y="254"/>
                  </a:lnTo>
                  <a:lnTo>
                    <a:pt x="1645" y="257"/>
                  </a:lnTo>
                  <a:lnTo>
                    <a:pt x="1631" y="261"/>
                  </a:lnTo>
                  <a:lnTo>
                    <a:pt x="1614" y="265"/>
                  </a:lnTo>
                  <a:lnTo>
                    <a:pt x="1614" y="265"/>
                  </a:lnTo>
                  <a:lnTo>
                    <a:pt x="1571" y="279"/>
                  </a:lnTo>
                  <a:lnTo>
                    <a:pt x="1571" y="279"/>
                  </a:lnTo>
                  <a:lnTo>
                    <a:pt x="1567" y="280"/>
                  </a:lnTo>
                  <a:lnTo>
                    <a:pt x="1564" y="280"/>
                  </a:lnTo>
                  <a:lnTo>
                    <a:pt x="1557" y="278"/>
                  </a:lnTo>
                  <a:lnTo>
                    <a:pt x="1550" y="275"/>
                  </a:lnTo>
                  <a:lnTo>
                    <a:pt x="1548" y="272"/>
                  </a:lnTo>
                  <a:lnTo>
                    <a:pt x="1545" y="270"/>
                  </a:lnTo>
                  <a:lnTo>
                    <a:pt x="1545" y="270"/>
                  </a:lnTo>
                  <a:lnTo>
                    <a:pt x="1530" y="248"/>
                  </a:lnTo>
                  <a:lnTo>
                    <a:pt x="1498" y="203"/>
                  </a:lnTo>
                  <a:lnTo>
                    <a:pt x="1498" y="203"/>
                  </a:lnTo>
                  <a:lnTo>
                    <a:pt x="1450" y="137"/>
                  </a:lnTo>
                  <a:lnTo>
                    <a:pt x="1450" y="137"/>
                  </a:lnTo>
                  <a:lnTo>
                    <a:pt x="1448" y="134"/>
                  </a:lnTo>
                  <a:lnTo>
                    <a:pt x="1445" y="132"/>
                  </a:lnTo>
                  <a:lnTo>
                    <a:pt x="1438" y="129"/>
                  </a:lnTo>
                  <a:lnTo>
                    <a:pt x="1431" y="128"/>
                  </a:lnTo>
                  <a:lnTo>
                    <a:pt x="1427" y="128"/>
                  </a:lnTo>
                  <a:lnTo>
                    <a:pt x="1423" y="129"/>
                  </a:lnTo>
                  <a:lnTo>
                    <a:pt x="1423" y="129"/>
                  </a:lnTo>
                  <a:lnTo>
                    <a:pt x="1384" y="143"/>
                  </a:lnTo>
                  <a:lnTo>
                    <a:pt x="1384" y="143"/>
                  </a:lnTo>
                  <a:lnTo>
                    <a:pt x="1345" y="159"/>
                  </a:lnTo>
                  <a:lnTo>
                    <a:pt x="1345" y="159"/>
                  </a:lnTo>
                  <a:lnTo>
                    <a:pt x="1342" y="161"/>
                  </a:lnTo>
                  <a:lnTo>
                    <a:pt x="1339" y="163"/>
                  </a:lnTo>
                  <a:lnTo>
                    <a:pt x="1333" y="169"/>
                  </a:lnTo>
                  <a:lnTo>
                    <a:pt x="1330" y="176"/>
                  </a:lnTo>
                  <a:lnTo>
                    <a:pt x="1329" y="180"/>
                  </a:lnTo>
                  <a:lnTo>
                    <a:pt x="1329" y="184"/>
                  </a:lnTo>
                  <a:lnTo>
                    <a:pt x="1329" y="184"/>
                  </a:lnTo>
                  <a:lnTo>
                    <a:pt x="1338" y="264"/>
                  </a:lnTo>
                  <a:lnTo>
                    <a:pt x="1338" y="264"/>
                  </a:lnTo>
                  <a:lnTo>
                    <a:pt x="1345" y="320"/>
                  </a:lnTo>
                  <a:lnTo>
                    <a:pt x="1348" y="344"/>
                  </a:lnTo>
                  <a:lnTo>
                    <a:pt x="1348" y="344"/>
                  </a:lnTo>
                  <a:lnTo>
                    <a:pt x="1348" y="348"/>
                  </a:lnTo>
                  <a:lnTo>
                    <a:pt x="1348" y="353"/>
                  </a:lnTo>
                  <a:lnTo>
                    <a:pt x="1346" y="360"/>
                  </a:lnTo>
                  <a:lnTo>
                    <a:pt x="1342" y="366"/>
                  </a:lnTo>
                  <a:lnTo>
                    <a:pt x="1339" y="368"/>
                  </a:lnTo>
                  <a:lnTo>
                    <a:pt x="1335" y="370"/>
                  </a:lnTo>
                  <a:lnTo>
                    <a:pt x="1335" y="370"/>
                  </a:lnTo>
                  <a:lnTo>
                    <a:pt x="1294" y="389"/>
                  </a:lnTo>
                  <a:lnTo>
                    <a:pt x="1294" y="389"/>
                  </a:lnTo>
                  <a:lnTo>
                    <a:pt x="1266" y="403"/>
                  </a:lnTo>
                  <a:lnTo>
                    <a:pt x="1253" y="410"/>
                  </a:lnTo>
                  <a:lnTo>
                    <a:pt x="1253" y="410"/>
                  </a:lnTo>
                  <a:lnTo>
                    <a:pt x="1250" y="411"/>
                  </a:lnTo>
                  <a:lnTo>
                    <a:pt x="1246" y="412"/>
                  </a:lnTo>
                  <a:lnTo>
                    <a:pt x="1239" y="412"/>
                  </a:lnTo>
                  <a:lnTo>
                    <a:pt x="1232" y="409"/>
                  </a:lnTo>
                  <a:lnTo>
                    <a:pt x="1229" y="407"/>
                  </a:lnTo>
                  <a:lnTo>
                    <a:pt x="1226" y="405"/>
                  </a:lnTo>
                  <a:lnTo>
                    <a:pt x="1226" y="405"/>
                  </a:lnTo>
                  <a:lnTo>
                    <a:pt x="1169" y="347"/>
                  </a:lnTo>
                  <a:lnTo>
                    <a:pt x="1169" y="347"/>
                  </a:lnTo>
                  <a:lnTo>
                    <a:pt x="1110" y="291"/>
                  </a:lnTo>
                  <a:lnTo>
                    <a:pt x="1110" y="291"/>
                  </a:lnTo>
                  <a:lnTo>
                    <a:pt x="1107" y="289"/>
                  </a:lnTo>
                  <a:lnTo>
                    <a:pt x="1104" y="287"/>
                  </a:lnTo>
                  <a:lnTo>
                    <a:pt x="1096" y="285"/>
                  </a:lnTo>
                  <a:lnTo>
                    <a:pt x="1088" y="285"/>
                  </a:lnTo>
                  <a:lnTo>
                    <a:pt x="1084" y="286"/>
                  </a:lnTo>
                  <a:lnTo>
                    <a:pt x="1081" y="288"/>
                  </a:lnTo>
                  <a:lnTo>
                    <a:pt x="1047" y="308"/>
                  </a:lnTo>
                  <a:lnTo>
                    <a:pt x="1010" y="331"/>
                  </a:lnTo>
                  <a:lnTo>
                    <a:pt x="1010" y="331"/>
                  </a:lnTo>
                  <a:lnTo>
                    <a:pt x="1006" y="333"/>
                  </a:lnTo>
                  <a:lnTo>
                    <a:pt x="1004" y="336"/>
                  </a:lnTo>
                  <a:lnTo>
                    <a:pt x="1000" y="343"/>
                  </a:lnTo>
                  <a:lnTo>
                    <a:pt x="998" y="351"/>
                  </a:lnTo>
                  <a:lnTo>
                    <a:pt x="998" y="355"/>
                  </a:lnTo>
                  <a:lnTo>
                    <a:pt x="999" y="359"/>
                  </a:lnTo>
                  <a:lnTo>
                    <a:pt x="999" y="359"/>
                  </a:lnTo>
                  <a:lnTo>
                    <a:pt x="1022" y="437"/>
                  </a:lnTo>
                  <a:lnTo>
                    <a:pt x="1022" y="437"/>
                  </a:lnTo>
                  <a:lnTo>
                    <a:pt x="1045" y="513"/>
                  </a:lnTo>
                  <a:lnTo>
                    <a:pt x="1045" y="513"/>
                  </a:lnTo>
                  <a:lnTo>
                    <a:pt x="1046" y="518"/>
                  </a:lnTo>
                  <a:lnTo>
                    <a:pt x="1046" y="522"/>
                  </a:lnTo>
                  <a:lnTo>
                    <a:pt x="1045" y="529"/>
                  </a:lnTo>
                  <a:lnTo>
                    <a:pt x="1042" y="535"/>
                  </a:lnTo>
                  <a:lnTo>
                    <a:pt x="1040" y="538"/>
                  </a:lnTo>
                  <a:lnTo>
                    <a:pt x="1037" y="540"/>
                  </a:lnTo>
                  <a:lnTo>
                    <a:pt x="1037" y="540"/>
                  </a:lnTo>
                  <a:lnTo>
                    <a:pt x="1025" y="548"/>
                  </a:lnTo>
                  <a:lnTo>
                    <a:pt x="1025" y="548"/>
                  </a:lnTo>
                  <a:lnTo>
                    <a:pt x="1000" y="567"/>
                  </a:lnTo>
                  <a:lnTo>
                    <a:pt x="1000" y="567"/>
                  </a:lnTo>
                  <a:lnTo>
                    <a:pt x="963" y="594"/>
                  </a:lnTo>
                  <a:lnTo>
                    <a:pt x="963" y="594"/>
                  </a:lnTo>
                  <a:lnTo>
                    <a:pt x="960" y="595"/>
                  </a:lnTo>
                  <a:lnTo>
                    <a:pt x="957" y="596"/>
                  </a:lnTo>
                  <a:lnTo>
                    <a:pt x="950" y="598"/>
                  </a:lnTo>
                  <a:lnTo>
                    <a:pt x="942" y="596"/>
                  </a:lnTo>
                  <a:lnTo>
                    <a:pt x="939" y="595"/>
                  </a:lnTo>
                  <a:lnTo>
                    <a:pt x="936" y="593"/>
                  </a:lnTo>
                  <a:lnTo>
                    <a:pt x="936" y="593"/>
                  </a:lnTo>
                  <a:lnTo>
                    <a:pt x="869" y="547"/>
                  </a:lnTo>
                  <a:lnTo>
                    <a:pt x="869" y="547"/>
                  </a:lnTo>
                  <a:lnTo>
                    <a:pt x="801" y="502"/>
                  </a:lnTo>
                  <a:lnTo>
                    <a:pt x="801" y="502"/>
                  </a:lnTo>
                  <a:lnTo>
                    <a:pt x="798" y="500"/>
                  </a:lnTo>
                  <a:lnTo>
                    <a:pt x="795" y="499"/>
                  </a:lnTo>
                  <a:lnTo>
                    <a:pt x="787" y="499"/>
                  </a:lnTo>
                  <a:lnTo>
                    <a:pt x="779" y="500"/>
                  </a:lnTo>
                  <a:lnTo>
                    <a:pt x="776" y="502"/>
                  </a:lnTo>
                  <a:lnTo>
                    <a:pt x="773" y="504"/>
                  </a:lnTo>
                  <a:lnTo>
                    <a:pt x="773" y="504"/>
                  </a:lnTo>
                  <a:lnTo>
                    <a:pt x="763" y="512"/>
                  </a:lnTo>
                  <a:lnTo>
                    <a:pt x="741" y="531"/>
                  </a:lnTo>
                  <a:lnTo>
                    <a:pt x="741" y="531"/>
                  </a:lnTo>
                  <a:lnTo>
                    <a:pt x="710" y="559"/>
                  </a:lnTo>
                  <a:lnTo>
                    <a:pt x="710" y="559"/>
                  </a:lnTo>
                  <a:lnTo>
                    <a:pt x="707" y="562"/>
                  </a:lnTo>
                  <a:lnTo>
                    <a:pt x="705" y="565"/>
                  </a:lnTo>
                  <a:lnTo>
                    <a:pt x="703" y="572"/>
                  </a:lnTo>
                  <a:lnTo>
                    <a:pt x="702" y="580"/>
                  </a:lnTo>
                  <a:lnTo>
                    <a:pt x="703" y="584"/>
                  </a:lnTo>
                  <a:lnTo>
                    <a:pt x="704" y="587"/>
                  </a:lnTo>
                  <a:lnTo>
                    <a:pt x="704" y="587"/>
                  </a:lnTo>
                  <a:lnTo>
                    <a:pt x="714" y="610"/>
                  </a:lnTo>
                  <a:lnTo>
                    <a:pt x="740" y="660"/>
                  </a:lnTo>
                  <a:lnTo>
                    <a:pt x="740" y="660"/>
                  </a:lnTo>
                  <a:lnTo>
                    <a:pt x="777" y="733"/>
                  </a:lnTo>
                  <a:lnTo>
                    <a:pt x="777" y="733"/>
                  </a:lnTo>
                  <a:lnTo>
                    <a:pt x="778" y="736"/>
                  </a:lnTo>
                  <a:lnTo>
                    <a:pt x="779" y="740"/>
                  </a:lnTo>
                  <a:lnTo>
                    <a:pt x="779" y="747"/>
                  </a:lnTo>
                  <a:lnTo>
                    <a:pt x="777" y="754"/>
                  </a:lnTo>
                  <a:lnTo>
                    <a:pt x="776" y="757"/>
                  </a:lnTo>
                  <a:lnTo>
                    <a:pt x="773" y="760"/>
                  </a:lnTo>
                  <a:lnTo>
                    <a:pt x="773" y="760"/>
                  </a:lnTo>
                  <a:lnTo>
                    <a:pt x="741" y="792"/>
                  </a:lnTo>
                  <a:lnTo>
                    <a:pt x="741" y="792"/>
                  </a:lnTo>
                  <a:lnTo>
                    <a:pt x="710" y="826"/>
                  </a:lnTo>
                  <a:lnTo>
                    <a:pt x="710" y="826"/>
                  </a:lnTo>
                  <a:lnTo>
                    <a:pt x="707" y="828"/>
                  </a:lnTo>
                  <a:lnTo>
                    <a:pt x="704" y="830"/>
                  </a:lnTo>
                  <a:lnTo>
                    <a:pt x="697" y="832"/>
                  </a:lnTo>
                  <a:lnTo>
                    <a:pt x="690" y="832"/>
                  </a:lnTo>
                  <a:lnTo>
                    <a:pt x="686" y="831"/>
                  </a:lnTo>
                  <a:lnTo>
                    <a:pt x="683" y="830"/>
                  </a:lnTo>
                  <a:lnTo>
                    <a:pt x="683" y="830"/>
                  </a:lnTo>
                  <a:lnTo>
                    <a:pt x="609" y="795"/>
                  </a:lnTo>
                  <a:lnTo>
                    <a:pt x="609" y="795"/>
                  </a:lnTo>
                  <a:lnTo>
                    <a:pt x="535" y="764"/>
                  </a:lnTo>
                  <a:lnTo>
                    <a:pt x="535" y="764"/>
                  </a:lnTo>
                  <a:lnTo>
                    <a:pt x="531" y="763"/>
                  </a:lnTo>
                  <a:lnTo>
                    <a:pt x="527" y="762"/>
                  </a:lnTo>
                  <a:lnTo>
                    <a:pt x="520" y="763"/>
                  </a:lnTo>
                  <a:lnTo>
                    <a:pt x="512" y="766"/>
                  </a:lnTo>
                  <a:lnTo>
                    <a:pt x="509" y="768"/>
                  </a:lnTo>
                  <a:lnTo>
                    <a:pt x="506" y="771"/>
                  </a:lnTo>
                  <a:lnTo>
                    <a:pt x="481" y="800"/>
                  </a:lnTo>
                  <a:lnTo>
                    <a:pt x="481" y="800"/>
                  </a:lnTo>
                  <a:lnTo>
                    <a:pt x="467" y="818"/>
                  </a:lnTo>
                  <a:lnTo>
                    <a:pt x="467" y="818"/>
                  </a:lnTo>
                  <a:lnTo>
                    <a:pt x="454" y="835"/>
                  </a:lnTo>
                  <a:lnTo>
                    <a:pt x="454" y="835"/>
                  </a:lnTo>
                  <a:lnTo>
                    <a:pt x="452" y="838"/>
                  </a:lnTo>
                  <a:lnTo>
                    <a:pt x="451" y="841"/>
                  </a:lnTo>
                  <a:lnTo>
                    <a:pt x="449" y="850"/>
                  </a:lnTo>
                  <a:lnTo>
                    <a:pt x="450" y="857"/>
                  </a:lnTo>
                  <a:lnTo>
                    <a:pt x="451" y="861"/>
                  </a:lnTo>
                  <a:lnTo>
                    <a:pt x="453" y="864"/>
                  </a:lnTo>
                  <a:lnTo>
                    <a:pt x="453" y="864"/>
                  </a:lnTo>
                  <a:lnTo>
                    <a:pt x="501" y="930"/>
                  </a:lnTo>
                  <a:lnTo>
                    <a:pt x="501" y="930"/>
                  </a:lnTo>
                  <a:lnTo>
                    <a:pt x="549" y="994"/>
                  </a:lnTo>
                  <a:lnTo>
                    <a:pt x="549" y="994"/>
                  </a:lnTo>
                  <a:lnTo>
                    <a:pt x="552" y="1000"/>
                  </a:lnTo>
                  <a:lnTo>
                    <a:pt x="554" y="1009"/>
                  </a:lnTo>
                  <a:lnTo>
                    <a:pt x="553" y="1016"/>
                  </a:lnTo>
                  <a:lnTo>
                    <a:pt x="552" y="1019"/>
                  </a:lnTo>
                  <a:lnTo>
                    <a:pt x="550" y="1022"/>
                  </a:lnTo>
                  <a:lnTo>
                    <a:pt x="550" y="1022"/>
                  </a:lnTo>
                  <a:lnTo>
                    <a:pt x="525" y="1060"/>
                  </a:lnTo>
                  <a:lnTo>
                    <a:pt x="525" y="1060"/>
                  </a:lnTo>
                  <a:lnTo>
                    <a:pt x="507" y="1085"/>
                  </a:lnTo>
                  <a:lnTo>
                    <a:pt x="507" y="1085"/>
                  </a:lnTo>
                  <a:lnTo>
                    <a:pt x="499" y="1098"/>
                  </a:lnTo>
                  <a:lnTo>
                    <a:pt x="499" y="1098"/>
                  </a:lnTo>
                  <a:lnTo>
                    <a:pt x="497" y="1101"/>
                  </a:lnTo>
                  <a:lnTo>
                    <a:pt x="495" y="1103"/>
                  </a:lnTo>
                  <a:lnTo>
                    <a:pt x="489" y="1107"/>
                  </a:lnTo>
                  <a:lnTo>
                    <a:pt x="481" y="1108"/>
                  </a:lnTo>
                  <a:lnTo>
                    <a:pt x="478" y="1108"/>
                  </a:lnTo>
                  <a:lnTo>
                    <a:pt x="474" y="1107"/>
                  </a:lnTo>
                  <a:lnTo>
                    <a:pt x="474" y="1107"/>
                  </a:lnTo>
                  <a:lnTo>
                    <a:pt x="396" y="1086"/>
                  </a:lnTo>
                  <a:lnTo>
                    <a:pt x="396" y="1086"/>
                  </a:lnTo>
                  <a:lnTo>
                    <a:pt x="317" y="1067"/>
                  </a:lnTo>
                  <a:lnTo>
                    <a:pt x="317" y="1067"/>
                  </a:lnTo>
                  <a:lnTo>
                    <a:pt x="313" y="1066"/>
                  </a:lnTo>
                  <a:lnTo>
                    <a:pt x="308" y="1066"/>
                  </a:lnTo>
                  <a:lnTo>
                    <a:pt x="301" y="1068"/>
                  </a:lnTo>
                  <a:lnTo>
                    <a:pt x="294" y="1072"/>
                  </a:lnTo>
                  <a:lnTo>
                    <a:pt x="292" y="1075"/>
                  </a:lnTo>
                  <a:lnTo>
                    <a:pt x="289" y="1078"/>
                  </a:lnTo>
                  <a:lnTo>
                    <a:pt x="249" y="1151"/>
                  </a:lnTo>
                  <a:lnTo>
                    <a:pt x="249" y="1151"/>
                  </a:lnTo>
                  <a:lnTo>
                    <a:pt x="248" y="1154"/>
                  </a:lnTo>
                  <a:lnTo>
                    <a:pt x="247" y="1158"/>
                  </a:lnTo>
                  <a:lnTo>
                    <a:pt x="247" y="1166"/>
                  </a:lnTo>
                  <a:lnTo>
                    <a:pt x="249" y="1174"/>
                  </a:lnTo>
                  <a:lnTo>
                    <a:pt x="251" y="1177"/>
                  </a:lnTo>
                  <a:lnTo>
                    <a:pt x="253" y="1180"/>
                  </a:lnTo>
                  <a:lnTo>
                    <a:pt x="253" y="1180"/>
                  </a:lnTo>
                  <a:lnTo>
                    <a:pt x="312" y="1236"/>
                  </a:lnTo>
                  <a:lnTo>
                    <a:pt x="312" y="1236"/>
                  </a:lnTo>
                  <a:lnTo>
                    <a:pt x="371" y="1291"/>
                  </a:lnTo>
                  <a:lnTo>
                    <a:pt x="371" y="1291"/>
                  </a:lnTo>
                  <a:lnTo>
                    <a:pt x="374" y="1294"/>
                  </a:lnTo>
                  <a:lnTo>
                    <a:pt x="376" y="1298"/>
                  </a:lnTo>
                  <a:lnTo>
                    <a:pt x="378" y="1305"/>
                  </a:lnTo>
                  <a:lnTo>
                    <a:pt x="379" y="1312"/>
                  </a:lnTo>
                  <a:lnTo>
                    <a:pt x="378" y="1315"/>
                  </a:lnTo>
                  <a:lnTo>
                    <a:pt x="377" y="1319"/>
                  </a:lnTo>
                  <a:lnTo>
                    <a:pt x="377" y="1319"/>
                  </a:lnTo>
                  <a:lnTo>
                    <a:pt x="371" y="1331"/>
                  </a:lnTo>
                  <a:lnTo>
                    <a:pt x="359" y="1360"/>
                  </a:lnTo>
                  <a:lnTo>
                    <a:pt x="359" y="1360"/>
                  </a:lnTo>
                  <a:lnTo>
                    <a:pt x="340" y="1402"/>
                  </a:lnTo>
                  <a:lnTo>
                    <a:pt x="340" y="1402"/>
                  </a:lnTo>
                  <a:lnTo>
                    <a:pt x="338" y="1405"/>
                  </a:lnTo>
                  <a:lnTo>
                    <a:pt x="336" y="1408"/>
                  </a:lnTo>
                  <a:lnTo>
                    <a:pt x="330" y="1412"/>
                  </a:lnTo>
                  <a:lnTo>
                    <a:pt x="323" y="1415"/>
                  </a:lnTo>
                  <a:lnTo>
                    <a:pt x="320" y="1415"/>
                  </a:lnTo>
                  <a:lnTo>
                    <a:pt x="316" y="1415"/>
                  </a:lnTo>
                  <a:lnTo>
                    <a:pt x="316" y="1415"/>
                  </a:lnTo>
                  <a:lnTo>
                    <a:pt x="236" y="1408"/>
                  </a:lnTo>
                  <a:lnTo>
                    <a:pt x="236" y="1408"/>
                  </a:lnTo>
                  <a:lnTo>
                    <a:pt x="155" y="1403"/>
                  </a:lnTo>
                  <a:lnTo>
                    <a:pt x="155" y="1403"/>
                  </a:lnTo>
                  <a:lnTo>
                    <a:pt x="151" y="1403"/>
                  </a:lnTo>
                  <a:lnTo>
                    <a:pt x="148" y="1404"/>
                  </a:lnTo>
                  <a:lnTo>
                    <a:pt x="140" y="1407"/>
                  </a:lnTo>
                  <a:lnTo>
                    <a:pt x="134" y="1412"/>
                  </a:lnTo>
                  <a:lnTo>
                    <a:pt x="132" y="1416"/>
                  </a:lnTo>
                  <a:lnTo>
                    <a:pt x="130" y="1420"/>
                  </a:lnTo>
                  <a:lnTo>
                    <a:pt x="117" y="1456"/>
                  </a:lnTo>
                  <a:lnTo>
                    <a:pt x="104" y="1498"/>
                  </a:lnTo>
                  <a:lnTo>
                    <a:pt x="104" y="1498"/>
                  </a:lnTo>
                  <a:lnTo>
                    <a:pt x="102" y="1501"/>
                  </a:lnTo>
                  <a:lnTo>
                    <a:pt x="102" y="1506"/>
                  </a:lnTo>
                  <a:lnTo>
                    <a:pt x="104" y="1514"/>
                  </a:lnTo>
                  <a:lnTo>
                    <a:pt x="107" y="1521"/>
                  </a:lnTo>
                  <a:lnTo>
                    <a:pt x="110" y="1523"/>
                  </a:lnTo>
                  <a:lnTo>
                    <a:pt x="113" y="1526"/>
                  </a:lnTo>
                  <a:lnTo>
                    <a:pt x="113" y="1526"/>
                  </a:lnTo>
                  <a:lnTo>
                    <a:pt x="179" y="1571"/>
                  </a:lnTo>
                  <a:lnTo>
                    <a:pt x="179" y="1571"/>
                  </a:lnTo>
                  <a:lnTo>
                    <a:pt x="225" y="1602"/>
                  </a:lnTo>
                  <a:lnTo>
                    <a:pt x="247" y="1615"/>
                  </a:lnTo>
                  <a:lnTo>
                    <a:pt x="247" y="1615"/>
                  </a:lnTo>
                  <a:lnTo>
                    <a:pt x="250" y="1617"/>
                  </a:lnTo>
                  <a:lnTo>
                    <a:pt x="253" y="1620"/>
                  </a:lnTo>
                  <a:lnTo>
                    <a:pt x="257" y="1627"/>
                  </a:lnTo>
                  <a:lnTo>
                    <a:pt x="259" y="1634"/>
                  </a:lnTo>
                  <a:lnTo>
                    <a:pt x="259" y="1638"/>
                  </a:lnTo>
                  <a:lnTo>
                    <a:pt x="258" y="1641"/>
                  </a:lnTo>
                  <a:lnTo>
                    <a:pt x="258" y="1641"/>
                  </a:lnTo>
                  <a:lnTo>
                    <a:pt x="247" y="1685"/>
                  </a:lnTo>
                  <a:lnTo>
                    <a:pt x="247" y="1685"/>
                  </a:lnTo>
                  <a:lnTo>
                    <a:pt x="243" y="1701"/>
                  </a:lnTo>
                  <a:lnTo>
                    <a:pt x="240" y="1716"/>
                  </a:lnTo>
                  <a:lnTo>
                    <a:pt x="240" y="1716"/>
                  </a:lnTo>
                  <a:lnTo>
                    <a:pt x="237" y="1729"/>
                  </a:lnTo>
                  <a:lnTo>
                    <a:pt x="237" y="1729"/>
                  </a:lnTo>
                  <a:lnTo>
                    <a:pt x="236" y="1733"/>
                  </a:lnTo>
                  <a:lnTo>
                    <a:pt x="234" y="1736"/>
                  </a:lnTo>
                  <a:lnTo>
                    <a:pt x="229" y="1741"/>
                  </a:lnTo>
                  <a:lnTo>
                    <a:pt x="222" y="1745"/>
                  </a:lnTo>
                  <a:lnTo>
                    <a:pt x="218" y="1746"/>
                  </a:lnTo>
                  <a:lnTo>
                    <a:pt x="215" y="1747"/>
                  </a:lnTo>
                  <a:lnTo>
                    <a:pt x="215" y="1747"/>
                  </a:lnTo>
                  <a:lnTo>
                    <a:pt x="134" y="1755"/>
                  </a:lnTo>
                  <a:lnTo>
                    <a:pt x="134" y="1755"/>
                  </a:lnTo>
                  <a:lnTo>
                    <a:pt x="53" y="1763"/>
                  </a:lnTo>
                  <a:lnTo>
                    <a:pt x="53" y="1763"/>
                  </a:lnTo>
                  <a:lnTo>
                    <a:pt x="49" y="1764"/>
                  </a:lnTo>
                  <a:lnTo>
                    <a:pt x="46" y="1765"/>
                  </a:lnTo>
                  <a:lnTo>
                    <a:pt x="40" y="1770"/>
                  </a:lnTo>
                  <a:lnTo>
                    <a:pt x="35" y="1776"/>
                  </a:lnTo>
                  <a:lnTo>
                    <a:pt x="34" y="1779"/>
                  </a:lnTo>
                  <a:lnTo>
                    <a:pt x="33" y="1783"/>
                  </a:lnTo>
                  <a:lnTo>
                    <a:pt x="19" y="1865"/>
                  </a:lnTo>
                  <a:lnTo>
                    <a:pt x="19" y="1865"/>
                  </a:lnTo>
                  <a:lnTo>
                    <a:pt x="19" y="1869"/>
                  </a:lnTo>
                  <a:lnTo>
                    <a:pt x="19" y="1873"/>
                  </a:lnTo>
                  <a:lnTo>
                    <a:pt x="23" y="1881"/>
                  </a:lnTo>
                  <a:lnTo>
                    <a:pt x="28" y="1887"/>
                  </a:lnTo>
                  <a:lnTo>
                    <a:pt x="30" y="1889"/>
                  </a:lnTo>
                  <a:lnTo>
                    <a:pt x="34" y="1891"/>
                  </a:lnTo>
                  <a:lnTo>
                    <a:pt x="34" y="1891"/>
                  </a:lnTo>
                  <a:lnTo>
                    <a:pt x="108" y="1924"/>
                  </a:lnTo>
                  <a:lnTo>
                    <a:pt x="108" y="1924"/>
                  </a:lnTo>
                  <a:lnTo>
                    <a:pt x="182" y="1956"/>
                  </a:lnTo>
                  <a:lnTo>
                    <a:pt x="182" y="1956"/>
                  </a:lnTo>
                  <a:lnTo>
                    <a:pt x="186" y="1958"/>
                  </a:lnTo>
                  <a:lnTo>
                    <a:pt x="189" y="1960"/>
                  </a:lnTo>
                  <a:lnTo>
                    <a:pt x="194" y="1965"/>
                  </a:lnTo>
                  <a:lnTo>
                    <a:pt x="197" y="1972"/>
                  </a:lnTo>
                  <a:lnTo>
                    <a:pt x="197" y="1975"/>
                  </a:lnTo>
                  <a:lnTo>
                    <a:pt x="197" y="1979"/>
                  </a:lnTo>
                  <a:lnTo>
                    <a:pt x="197" y="1979"/>
                  </a:lnTo>
                  <a:lnTo>
                    <a:pt x="196" y="1993"/>
                  </a:lnTo>
                  <a:lnTo>
                    <a:pt x="196" y="1993"/>
                  </a:lnTo>
                  <a:lnTo>
                    <a:pt x="194" y="2024"/>
                  </a:lnTo>
                  <a:lnTo>
                    <a:pt x="194" y="2024"/>
                  </a:lnTo>
                  <a:lnTo>
                    <a:pt x="192" y="2070"/>
                  </a:lnTo>
                  <a:lnTo>
                    <a:pt x="192" y="2070"/>
                  </a:lnTo>
                  <a:lnTo>
                    <a:pt x="191" y="2073"/>
                  </a:lnTo>
                  <a:lnTo>
                    <a:pt x="190" y="2076"/>
                  </a:lnTo>
                  <a:lnTo>
                    <a:pt x="186" y="2083"/>
                  </a:lnTo>
                  <a:lnTo>
                    <a:pt x="179" y="2088"/>
                  </a:lnTo>
                  <a:lnTo>
                    <a:pt x="176" y="2090"/>
                  </a:lnTo>
                  <a:lnTo>
                    <a:pt x="173" y="2091"/>
                  </a:lnTo>
                  <a:lnTo>
                    <a:pt x="173" y="2091"/>
                  </a:lnTo>
                  <a:lnTo>
                    <a:pt x="95" y="2112"/>
                  </a:lnTo>
                  <a:lnTo>
                    <a:pt x="95" y="2112"/>
                  </a:lnTo>
                  <a:lnTo>
                    <a:pt x="17" y="2135"/>
                  </a:lnTo>
                  <a:lnTo>
                    <a:pt x="17" y="2135"/>
                  </a:lnTo>
                  <a:lnTo>
                    <a:pt x="13" y="2136"/>
                  </a:lnTo>
                  <a:lnTo>
                    <a:pt x="10" y="2138"/>
                  </a:lnTo>
                  <a:lnTo>
                    <a:pt x="5" y="2144"/>
                  </a:lnTo>
                  <a:lnTo>
                    <a:pt x="1" y="2150"/>
                  </a:lnTo>
                  <a:lnTo>
                    <a:pt x="0" y="2154"/>
                  </a:lnTo>
                  <a:lnTo>
                    <a:pt x="0" y="2158"/>
                  </a:lnTo>
                  <a:lnTo>
                    <a:pt x="0" y="2198"/>
                  </a:lnTo>
                  <a:lnTo>
                    <a:pt x="1" y="2241"/>
                  </a:lnTo>
                  <a:lnTo>
                    <a:pt x="1" y="2241"/>
                  </a:lnTo>
                  <a:lnTo>
                    <a:pt x="2" y="2246"/>
                  </a:lnTo>
                  <a:lnTo>
                    <a:pt x="3" y="2249"/>
                  </a:lnTo>
                  <a:lnTo>
                    <a:pt x="7" y="2256"/>
                  </a:lnTo>
                  <a:lnTo>
                    <a:pt x="12" y="2261"/>
                  </a:lnTo>
                  <a:lnTo>
                    <a:pt x="16" y="2263"/>
                  </a:lnTo>
                  <a:lnTo>
                    <a:pt x="19" y="2264"/>
                  </a:lnTo>
                  <a:lnTo>
                    <a:pt x="19" y="2264"/>
                  </a:lnTo>
                  <a:lnTo>
                    <a:pt x="98" y="2285"/>
                  </a:lnTo>
                  <a:lnTo>
                    <a:pt x="98" y="2285"/>
                  </a:lnTo>
                  <a:lnTo>
                    <a:pt x="176" y="2302"/>
                  </a:lnTo>
                  <a:lnTo>
                    <a:pt x="176" y="2302"/>
                  </a:lnTo>
                  <a:lnTo>
                    <a:pt x="183" y="2305"/>
                  </a:lnTo>
                  <a:lnTo>
                    <a:pt x="190" y="2310"/>
                  </a:lnTo>
                  <a:lnTo>
                    <a:pt x="194" y="2316"/>
                  </a:lnTo>
                  <a:lnTo>
                    <a:pt x="195" y="2319"/>
                  </a:lnTo>
                  <a:lnTo>
                    <a:pt x="196" y="2322"/>
                  </a:lnTo>
                  <a:lnTo>
                    <a:pt x="196" y="2322"/>
                  </a:lnTo>
                  <a:lnTo>
                    <a:pt x="200" y="2369"/>
                  </a:lnTo>
                  <a:lnTo>
                    <a:pt x="200" y="2369"/>
                  </a:lnTo>
                  <a:lnTo>
                    <a:pt x="203" y="2399"/>
                  </a:lnTo>
                  <a:lnTo>
                    <a:pt x="205" y="2414"/>
                  </a:lnTo>
                  <a:lnTo>
                    <a:pt x="205" y="2414"/>
                  </a:lnTo>
                  <a:lnTo>
                    <a:pt x="205" y="2417"/>
                  </a:lnTo>
                  <a:lnTo>
                    <a:pt x="205" y="2421"/>
                  </a:lnTo>
                  <a:lnTo>
                    <a:pt x="202" y="2427"/>
                  </a:lnTo>
                  <a:lnTo>
                    <a:pt x="198" y="2433"/>
                  </a:lnTo>
                  <a:lnTo>
                    <a:pt x="195" y="2435"/>
                  </a:lnTo>
                  <a:lnTo>
                    <a:pt x="192" y="2437"/>
                  </a:lnTo>
                  <a:lnTo>
                    <a:pt x="192" y="2437"/>
                  </a:lnTo>
                  <a:lnTo>
                    <a:pt x="118" y="2471"/>
                  </a:lnTo>
                  <a:lnTo>
                    <a:pt x="118" y="2471"/>
                  </a:lnTo>
                  <a:lnTo>
                    <a:pt x="45" y="2507"/>
                  </a:lnTo>
                  <a:lnTo>
                    <a:pt x="45" y="2507"/>
                  </a:lnTo>
                  <a:lnTo>
                    <a:pt x="42" y="2509"/>
                  </a:lnTo>
                  <a:lnTo>
                    <a:pt x="39" y="2512"/>
                  </a:lnTo>
                  <a:lnTo>
                    <a:pt x="34" y="2518"/>
                  </a:lnTo>
                  <a:lnTo>
                    <a:pt x="32" y="2525"/>
                  </a:lnTo>
                  <a:lnTo>
                    <a:pt x="31" y="2529"/>
                  </a:lnTo>
                  <a:lnTo>
                    <a:pt x="32" y="2534"/>
                  </a:lnTo>
                  <a:lnTo>
                    <a:pt x="47" y="2616"/>
                  </a:lnTo>
                  <a:lnTo>
                    <a:pt x="47" y="2616"/>
                  </a:lnTo>
                  <a:lnTo>
                    <a:pt x="48" y="2619"/>
                  </a:lnTo>
                  <a:lnTo>
                    <a:pt x="50" y="2622"/>
                  </a:lnTo>
                  <a:lnTo>
                    <a:pt x="55" y="2628"/>
                  </a:lnTo>
                  <a:lnTo>
                    <a:pt x="61" y="2633"/>
                  </a:lnTo>
                  <a:lnTo>
                    <a:pt x="66" y="2634"/>
                  </a:lnTo>
                  <a:lnTo>
                    <a:pt x="70" y="2635"/>
                  </a:lnTo>
                  <a:lnTo>
                    <a:pt x="70" y="2635"/>
                  </a:lnTo>
                  <a:lnTo>
                    <a:pt x="151" y="2640"/>
                  </a:lnTo>
                  <a:lnTo>
                    <a:pt x="151" y="2640"/>
                  </a:lnTo>
                  <a:lnTo>
                    <a:pt x="232" y="2644"/>
                  </a:lnTo>
                  <a:lnTo>
                    <a:pt x="232" y="2644"/>
                  </a:lnTo>
                  <a:lnTo>
                    <a:pt x="236" y="2645"/>
                  </a:lnTo>
                  <a:lnTo>
                    <a:pt x="239" y="2646"/>
                  </a:lnTo>
                  <a:lnTo>
                    <a:pt x="245" y="2649"/>
                  </a:lnTo>
                  <a:lnTo>
                    <a:pt x="250" y="2655"/>
                  </a:lnTo>
                  <a:lnTo>
                    <a:pt x="252" y="2658"/>
                  </a:lnTo>
                  <a:lnTo>
                    <a:pt x="253" y="2662"/>
                  </a:lnTo>
                  <a:lnTo>
                    <a:pt x="253" y="2662"/>
                  </a:lnTo>
                  <a:lnTo>
                    <a:pt x="257" y="2675"/>
                  </a:lnTo>
                  <a:lnTo>
                    <a:pt x="260" y="2689"/>
                  </a:lnTo>
                  <a:lnTo>
                    <a:pt x="265" y="2706"/>
                  </a:lnTo>
                  <a:lnTo>
                    <a:pt x="265" y="2706"/>
                  </a:lnTo>
                  <a:lnTo>
                    <a:pt x="279" y="2749"/>
                  </a:lnTo>
                  <a:lnTo>
                    <a:pt x="279" y="2749"/>
                  </a:lnTo>
                  <a:lnTo>
                    <a:pt x="280" y="2753"/>
                  </a:lnTo>
                  <a:lnTo>
                    <a:pt x="280" y="2756"/>
                  </a:lnTo>
                  <a:lnTo>
                    <a:pt x="278" y="2763"/>
                  </a:lnTo>
                  <a:lnTo>
                    <a:pt x="274" y="2770"/>
                  </a:lnTo>
                  <a:lnTo>
                    <a:pt x="272" y="2772"/>
                  </a:lnTo>
                  <a:lnTo>
                    <a:pt x="269" y="2775"/>
                  </a:lnTo>
                  <a:lnTo>
                    <a:pt x="269" y="2775"/>
                  </a:lnTo>
                  <a:lnTo>
                    <a:pt x="248" y="2790"/>
                  </a:lnTo>
                  <a:lnTo>
                    <a:pt x="202" y="2822"/>
                  </a:lnTo>
                  <a:lnTo>
                    <a:pt x="202" y="2822"/>
                  </a:lnTo>
                  <a:lnTo>
                    <a:pt x="137" y="2870"/>
                  </a:lnTo>
                  <a:lnTo>
                    <a:pt x="137" y="2870"/>
                  </a:lnTo>
                  <a:lnTo>
                    <a:pt x="134" y="2872"/>
                  </a:lnTo>
                  <a:lnTo>
                    <a:pt x="132" y="2875"/>
                  </a:lnTo>
                  <a:lnTo>
                    <a:pt x="129" y="2882"/>
                  </a:lnTo>
                  <a:lnTo>
                    <a:pt x="128" y="2890"/>
                  </a:lnTo>
                  <a:lnTo>
                    <a:pt x="128" y="2893"/>
                  </a:lnTo>
                  <a:lnTo>
                    <a:pt x="129" y="2897"/>
                  </a:lnTo>
                  <a:lnTo>
                    <a:pt x="142" y="2934"/>
                  </a:lnTo>
                  <a:lnTo>
                    <a:pt x="159" y="2975"/>
                  </a:lnTo>
                  <a:lnTo>
                    <a:pt x="159" y="2975"/>
                  </a:lnTo>
                  <a:lnTo>
                    <a:pt x="161" y="2978"/>
                  </a:lnTo>
                  <a:lnTo>
                    <a:pt x="163" y="2981"/>
                  </a:lnTo>
                  <a:lnTo>
                    <a:pt x="169" y="2987"/>
                  </a:lnTo>
                  <a:lnTo>
                    <a:pt x="176" y="2990"/>
                  </a:lnTo>
                  <a:lnTo>
                    <a:pt x="180" y="2991"/>
                  </a:lnTo>
                  <a:lnTo>
                    <a:pt x="183" y="2991"/>
                  </a:lnTo>
                  <a:lnTo>
                    <a:pt x="183" y="2991"/>
                  </a:lnTo>
                  <a:lnTo>
                    <a:pt x="264" y="2982"/>
                  </a:lnTo>
                  <a:lnTo>
                    <a:pt x="264" y="2982"/>
                  </a:lnTo>
                  <a:lnTo>
                    <a:pt x="320" y="2975"/>
                  </a:lnTo>
                  <a:lnTo>
                    <a:pt x="344" y="2972"/>
                  </a:lnTo>
                  <a:lnTo>
                    <a:pt x="344" y="2972"/>
                  </a:lnTo>
                  <a:lnTo>
                    <a:pt x="348" y="2972"/>
                  </a:lnTo>
                  <a:lnTo>
                    <a:pt x="352" y="2972"/>
                  </a:lnTo>
                  <a:lnTo>
                    <a:pt x="359" y="2974"/>
                  </a:lnTo>
                  <a:lnTo>
                    <a:pt x="365" y="2978"/>
                  </a:lnTo>
                  <a:lnTo>
                    <a:pt x="368" y="2981"/>
                  </a:lnTo>
                  <a:lnTo>
                    <a:pt x="369" y="2985"/>
                  </a:lnTo>
                  <a:lnTo>
                    <a:pt x="369" y="2985"/>
                  </a:lnTo>
                  <a:lnTo>
                    <a:pt x="388" y="3026"/>
                  </a:lnTo>
                  <a:lnTo>
                    <a:pt x="388" y="3026"/>
                  </a:lnTo>
                  <a:lnTo>
                    <a:pt x="403" y="3054"/>
                  </a:lnTo>
                  <a:lnTo>
                    <a:pt x="410" y="3067"/>
                  </a:lnTo>
                  <a:lnTo>
                    <a:pt x="410" y="3067"/>
                  </a:lnTo>
                  <a:lnTo>
                    <a:pt x="411" y="3070"/>
                  </a:lnTo>
                  <a:lnTo>
                    <a:pt x="412" y="3074"/>
                  </a:lnTo>
                  <a:lnTo>
                    <a:pt x="411" y="3081"/>
                  </a:lnTo>
                  <a:lnTo>
                    <a:pt x="409" y="3088"/>
                  </a:lnTo>
                  <a:lnTo>
                    <a:pt x="407" y="3091"/>
                  </a:lnTo>
                  <a:lnTo>
                    <a:pt x="405" y="3094"/>
                  </a:lnTo>
                  <a:lnTo>
                    <a:pt x="405" y="3094"/>
                  </a:lnTo>
                  <a:lnTo>
                    <a:pt x="347" y="3152"/>
                  </a:lnTo>
                  <a:lnTo>
                    <a:pt x="347" y="3152"/>
                  </a:lnTo>
                  <a:lnTo>
                    <a:pt x="291" y="3210"/>
                  </a:lnTo>
                  <a:lnTo>
                    <a:pt x="291" y="3210"/>
                  </a:lnTo>
                  <a:lnTo>
                    <a:pt x="288" y="3213"/>
                  </a:lnTo>
                  <a:lnTo>
                    <a:pt x="287" y="3216"/>
                  </a:lnTo>
                  <a:lnTo>
                    <a:pt x="285" y="3224"/>
                  </a:lnTo>
                  <a:lnTo>
                    <a:pt x="285" y="3232"/>
                  </a:lnTo>
                  <a:lnTo>
                    <a:pt x="286" y="3236"/>
                  </a:lnTo>
                  <a:lnTo>
                    <a:pt x="288" y="3239"/>
                  </a:lnTo>
                  <a:lnTo>
                    <a:pt x="330" y="3310"/>
                  </a:lnTo>
                  <a:lnTo>
                    <a:pt x="330" y="3310"/>
                  </a:lnTo>
                  <a:lnTo>
                    <a:pt x="333" y="3314"/>
                  </a:lnTo>
                  <a:lnTo>
                    <a:pt x="335" y="3316"/>
                  </a:lnTo>
                  <a:lnTo>
                    <a:pt x="342" y="3320"/>
                  </a:lnTo>
                  <a:lnTo>
                    <a:pt x="351" y="3322"/>
                  </a:lnTo>
                  <a:lnTo>
                    <a:pt x="355" y="3322"/>
                  </a:lnTo>
                  <a:lnTo>
                    <a:pt x="358" y="3321"/>
                  </a:lnTo>
                  <a:lnTo>
                    <a:pt x="358" y="3321"/>
                  </a:lnTo>
                  <a:lnTo>
                    <a:pt x="437" y="3298"/>
                  </a:lnTo>
                  <a:lnTo>
                    <a:pt x="437" y="3298"/>
                  </a:lnTo>
                  <a:lnTo>
                    <a:pt x="513" y="3275"/>
                  </a:lnTo>
                  <a:lnTo>
                    <a:pt x="513" y="3275"/>
                  </a:lnTo>
                  <a:lnTo>
                    <a:pt x="518" y="3274"/>
                  </a:lnTo>
                  <a:lnTo>
                    <a:pt x="521" y="3274"/>
                  </a:lnTo>
                  <a:lnTo>
                    <a:pt x="528" y="3275"/>
                  </a:lnTo>
                  <a:lnTo>
                    <a:pt x="535" y="3278"/>
                  </a:lnTo>
                  <a:lnTo>
                    <a:pt x="537" y="3280"/>
                  </a:lnTo>
                  <a:lnTo>
                    <a:pt x="540" y="3283"/>
                  </a:lnTo>
                  <a:lnTo>
                    <a:pt x="540" y="3283"/>
                  </a:lnTo>
                  <a:lnTo>
                    <a:pt x="547" y="3295"/>
                  </a:lnTo>
                  <a:lnTo>
                    <a:pt x="547" y="3295"/>
                  </a:lnTo>
                  <a:lnTo>
                    <a:pt x="567" y="3320"/>
                  </a:lnTo>
                  <a:lnTo>
                    <a:pt x="567" y="3320"/>
                  </a:lnTo>
                  <a:lnTo>
                    <a:pt x="593" y="3357"/>
                  </a:lnTo>
                  <a:lnTo>
                    <a:pt x="593" y="3357"/>
                  </a:lnTo>
                  <a:lnTo>
                    <a:pt x="595" y="3360"/>
                  </a:lnTo>
                  <a:lnTo>
                    <a:pt x="596" y="3363"/>
                  </a:lnTo>
                  <a:lnTo>
                    <a:pt x="598" y="3371"/>
                  </a:lnTo>
                  <a:lnTo>
                    <a:pt x="596" y="3378"/>
                  </a:lnTo>
                  <a:lnTo>
                    <a:pt x="595" y="3381"/>
                  </a:lnTo>
                  <a:lnTo>
                    <a:pt x="593" y="3384"/>
                  </a:lnTo>
                  <a:lnTo>
                    <a:pt x="593" y="3384"/>
                  </a:lnTo>
                  <a:lnTo>
                    <a:pt x="547" y="3451"/>
                  </a:lnTo>
                  <a:lnTo>
                    <a:pt x="547" y="3451"/>
                  </a:lnTo>
                  <a:lnTo>
                    <a:pt x="502" y="3519"/>
                  </a:lnTo>
                  <a:lnTo>
                    <a:pt x="502" y="3519"/>
                  </a:lnTo>
                  <a:lnTo>
                    <a:pt x="500" y="3522"/>
                  </a:lnTo>
                  <a:lnTo>
                    <a:pt x="499" y="3525"/>
                  </a:lnTo>
                  <a:lnTo>
                    <a:pt x="498" y="3533"/>
                  </a:lnTo>
                  <a:lnTo>
                    <a:pt x="500" y="3541"/>
                  </a:lnTo>
                  <a:lnTo>
                    <a:pt x="501" y="3544"/>
                  </a:lnTo>
                  <a:lnTo>
                    <a:pt x="503" y="3547"/>
                  </a:lnTo>
                  <a:lnTo>
                    <a:pt x="503" y="3547"/>
                  </a:lnTo>
                  <a:lnTo>
                    <a:pt x="517" y="3563"/>
                  </a:lnTo>
                  <a:lnTo>
                    <a:pt x="517" y="3563"/>
                  </a:lnTo>
                  <a:lnTo>
                    <a:pt x="530" y="3578"/>
                  </a:lnTo>
                  <a:lnTo>
                    <a:pt x="559" y="3610"/>
                  </a:lnTo>
                  <a:lnTo>
                    <a:pt x="559" y="3610"/>
                  </a:lnTo>
                  <a:lnTo>
                    <a:pt x="562" y="3613"/>
                  </a:lnTo>
                  <a:lnTo>
                    <a:pt x="565" y="3615"/>
                  </a:lnTo>
                  <a:lnTo>
                    <a:pt x="572" y="3617"/>
                  </a:lnTo>
                  <a:lnTo>
                    <a:pt x="580" y="3618"/>
                  </a:lnTo>
                  <a:lnTo>
                    <a:pt x="583" y="3617"/>
                  </a:lnTo>
                  <a:lnTo>
                    <a:pt x="587" y="3616"/>
                  </a:lnTo>
                  <a:lnTo>
                    <a:pt x="587" y="3616"/>
                  </a:lnTo>
                  <a:lnTo>
                    <a:pt x="610" y="3606"/>
                  </a:lnTo>
                  <a:lnTo>
                    <a:pt x="660" y="3581"/>
                  </a:lnTo>
                  <a:lnTo>
                    <a:pt x="660" y="3581"/>
                  </a:lnTo>
                  <a:lnTo>
                    <a:pt x="732" y="3543"/>
                  </a:lnTo>
                  <a:lnTo>
                    <a:pt x="732" y="3543"/>
                  </a:lnTo>
                  <a:lnTo>
                    <a:pt x="736" y="3542"/>
                  </a:lnTo>
                  <a:lnTo>
                    <a:pt x="739" y="3541"/>
                  </a:lnTo>
                  <a:lnTo>
                    <a:pt x="747" y="3541"/>
                  </a:lnTo>
                  <a:lnTo>
                    <a:pt x="754" y="3543"/>
                  </a:lnTo>
                  <a:lnTo>
                    <a:pt x="757" y="3544"/>
                  </a:lnTo>
                  <a:lnTo>
                    <a:pt x="759" y="3547"/>
                  </a:lnTo>
                  <a:lnTo>
                    <a:pt x="759" y="3547"/>
                  </a:lnTo>
                  <a:lnTo>
                    <a:pt x="792" y="3579"/>
                  </a:lnTo>
                  <a:lnTo>
                    <a:pt x="792" y="3579"/>
                  </a:lnTo>
                  <a:lnTo>
                    <a:pt x="826" y="3611"/>
                  </a:lnTo>
                  <a:lnTo>
                    <a:pt x="826" y="3611"/>
                  </a:lnTo>
                  <a:lnTo>
                    <a:pt x="828" y="3613"/>
                  </a:lnTo>
                  <a:lnTo>
                    <a:pt x="830" y="3616"/>
                  </a:lnTo>
                  <a:lnTo>
                    <a:pt x="832" y="3623"/>
                  </a:lnTo>
                  <a:lnTo>
                    <a:pt x="832" y="3630"/>
                  </a:lnTo>
                  <a:lnTo>
                    <a:pt x="831" y="3634"/>
                  </a:lnTo>
                  <a:lnTo>
                    <a:pt x="830" y="3637"/>
                  </a:lnTo>
                  <a:lnTo>
                    <a:pt x="830" y="3637"/>
                  </a:lnTo>
                  <a:lnTo>
                    <a:pt x="795" y="3711"/>
                  </a:lnTo>
                  <a:lnTo>
                    <a:pt x="795" y="3711"/>
                  </a:lnTo>
                  <a:lnTo>
                    <a:pt x="763" y="3785"/>
                  </a:lnTo>
                  <a:lnTo>
                    <a:pt x="763" y="3785"/>
                  </a:lnTo>
                  <a:lnTo>
                    <a:pt x="762" y="3789"/>
                  </a:lnTo>
                  <a:lnTo>
                    <a:pt x="762" y="3793"/>
                  </a:lnTo>
                  <a:lnTo>
                    <a:pt x="762" y="3800"/>
                  </a:lnTo>
                  <a:lnTo>
                    <a:pt x="765" y="3808"/>
                  </a:lnTo>
                  <a:lnTo>
                    <a:pt x="768" y="3811"/>
                  </a:lnTo>
                  <a:lnTo>
                    <a:pt x="770" y="3814"/>
                  </a:lnTo>
                  <a:lnTo>
                    <a:pt x="770" y="3814"/>
                  </a:lnTo>
                  <a:lnTo>
                    <a:pt x="801" y="3840"/>
                  </a:lnTo>
                  <a:lnTo>
                    <a:pt x="801" y="3840"/>
                  </a:lnTo>
                  <a:lnTo>
                    <a:pt x="824" y="3859"/>
                  </a:lnTo>
                  <a:lnTo>
                    <a:pt x="834" y="3866"/>
                  </a:lnTo>
                  <a:lnTo>
                    <a:pt x="834" y="3866"/>
                  </a:lnTo>
                  <a:lnTo>
                    <a:pt x="837" y="3868"/>
                  </a:lnTo>
                  <a:lnTo>
                    <a:pt x="841" y="3870"/>
                  </a:lnTo>
                  <a:lnTo>
                    <a:pt x="849" y="3871"/>
                  </a:lnTo>
                  <a:lnTo>
                    <a:pt x="857" y="3870"/>
                  </a:lnTo>
                  <a:lnTo>
                    <a:pt x="861" y="3869"/>
                  </a:lnTo>
                  <a:lnTo>
                    <a:pt x="864" y="3867"/>
                  </a:lnTo>
                  <a:lnTo>
                    <a:pt x="864" y="3867"/>
                  </a:lnTo>
                  <a:lnTo>
                    <a:pt x="930" y="3819"/>
                  </a:lnTo>
                  <a:lnTo>
                    <a:pt x="930" y="3819"/>
                  </a:lnTo>
                  <a:lnTo>
                    <a:pt x="994" y="3771"/>
                  </a:lnTo>
                  <a:lnTo>
                    <a:pt x="994" y="3771"/>
                  </a:lnTo>
                  <a:lnTo>
                    <a:pt x="1000" y="3768"/>
                  </a:lnTo>
                  <a:lnTo>
                    <a:pt x="1007" y="3766"/>
                  </a:lnTo>
                  <a:lnTo>
                    <a:pt x="1016" y="3767"/>
                  </a:lnTo>
                  <a:lnTo>
                    <a:pt x="1019" y="3768"/>
                  </a:lnTo>
                  <a:lnTo>
                    <a:pt x="1022" y="3770"/>
                  </a:lnTo>
                  <a:lnTo>
                    <a:pt x="1022" y="3770"/>
                  </a:lnTo>
                  <a:lnTo>
                    <a:pt x="1060" y="3795"/>
                  </a:lnTo>
                  <a:lnTo>
                    <a:pt x="1060" y="3795"/>
                  </a:lnTo>
                  <a:lnTo>
                    <a:pt x="1085" y="3813"/>
                  </a:lnTo>
                  <a:lnTo>
                    <a:pt x="1085" y="3813"/>
                  </a:lnTo>
                  <a:lnTo>
                    <a:pt x="1098" y="3821"/>
                  </a:lnTo>
                  <a:lnTo>
                    <a:pt x="1098" y="3821"/>
                  </a:lnTo>
                  <a:lnTo>
                    <a:pt x="1100" y="3823"/>
                  </a:lnTo>
                  <a:lnTo>
                    <a:pt x="1103" y="3825"/>
                  </a:lnTo>
                  <a:lnTo>
                    <a:pt x="1106" y="3832"/>
                  </a:lnTo>
                  <a:lnTo>
                    <a:pt x="1108" y="3839"/>
                  </a:lnTo>
                  <a:lnTo>
                    <a:pt x="1108" y="3842"/>
                  </a:lnTo>
                  <a:lnTo>
                    <a:pt x="1107" y="3846"/>
                  </a:lnTo>
                  <a:lnTo>
                    <a:pt x="1107" y="3846"/>
                  </a:lnTo>
                  <a:lnTo>
                    <a:pt x="1085" y="3924"/>
                  </a:lnTo>
                  <a:lnTo>
                    <a:pt x="1085" y="3924"/>
                  </a:lnTo>
                  <a:lnTo>
                    <a:pt x="1066" y="4003"/>
                  </a:lnTo>
                  <a:lnTo>
                    <a:pt x="1066" y="4003"/>
                  </a:lnTo>
                  <a:lnTo>
                    <a:pt x="1066" y="4007"/>
                  </a:lnTo>
                  <a:lnTo>
                    <a:pt x="1066" y="4012"/>
                  </a:lnTo>
                  <a:lnTo>
                    <a:pt x="1068" y="4019"/>
                  </a:lnTo>
                  <a:lnTo>
                    <a:pt x="1072" y="4026"/>
                  </a:lnTo>
                  <a:lnTo>
                    <a:pt x="1074" y="4028"/>
                  </a:lnTo>
                  <a:lnTo>
                    <a:pt x="1077" y="4031"/>
                  </a:lnTo>
                  <a:lnTo>
                    <a:pt x="1112" y="4049"/>
                  </a:lnTo>
                  <a:lnTo>
                    <a:pt x="1151" y="4071"/>
                  </a:lnTo>
                  <a:lnTo>
                    <a:pt x="1151" y="4071"/>
                  </a:lnTo>
                  <a:lnTo>
                    <a:pt x="1154" y="4072"/>
                  </a:lnTo>
                  <a:lnTo>
                    <a:pt x="1158" y="4073"/>
                  </a:lnTo>
                  <a:lnTo>
                    <a:pt x="1165" y="4073"/>
                  </a:lnTo>
                  <a:lnTo>
                    <a:pt x="1174" y="4071"/>
                  </a:lnTo>
                  <a:lnTo>
                    <a:pt x="1177" y="4069"/>
                  </a:lnTo>
                  <a:lnTo>
                    <a:pt x="1180" y="4067"/>
                  </a:lnTo>
                  <a:lnTo>
                    <a:pt x="1180" y="4067"/>
                  </a:lnTo>
                  <a:lnTo>
                    <a:pt x="1236" y="4008"/>
                  </a:lnTo>
                  <a:lnTo>
                    <a:pt x="1236" y="4008"/>
                  </a:lnTo>
                  <a:lnTo>
                    <a:pt x="1291" y="3949"/>
                  </a:lnTo>
                  <a:lnTo>
                    <a:pt x="1291" y="3949"/>
                  </a:lnTo>
                  <a:lnTo>
                    <a:pt x="1294" y="3946"/>
                  </a:lnTo>
                  <a:lnTo>
                    <a:pt x="1298" y="3944"/>
                  </a:lnTo>
                  <a:lnTo>
                    <a:pt x="1304" y="3942"/>
                  </a:lnTo>
                  <a:lnTo>
                    <a:pt x="1312" y="3941"/>
                  </a:lnTo>
                  <a:lnTo>
                    <a:pt x="1315" y="3942"/>
                  </a:lnTo>
                  <a:lnTo>
                    <a:pt x="1318" y="3943"/>
                  </a:lnTo>
                  <a:lnTo>
                    <a:pt x="1318" y="3943"/>
                  </a:lnTo>
                  <a:lnTo>
                    <a:pt x="1331" y="3949"/>
                  </a:lnTo>
                  <a:lnTo>
                    <a:pt x="1360" y="3961"/>
                  </a:lnTo>
                  <a:lnTo>
                    <a:pt x="1360" y="3961"/>
                  </a:lnTo>
                  <a:lnTo>
                    <a:pt x="1402" y="3980"/>
                  </a:lnTo>
                  <a:lnTo>
                    <a:pt x="1402" y="3980"/>
                  </a:lnTo>
                  <a:lnTo>
                    <a:pt x="1405" y="3982"/>
                  </a:lnTo>
                  <a:lnTo>
                    <a:pt x="1407" y="3984"/>
                  </a:lnTo>
                  <a:lnTo>
                    <a:pt x="1412" y="3990"/>
                  </a:lnTo>
                  <a:lnTo>
                    <a:pt x="1414" y="3997"/>
                  </a:lnTo>
                  <a:lnTo>
                    <a:pt x="1415" y="4000"/>
                  </a:lnTo>
                  <a:lnTo>
                    <a:pt x="1415" y="4004"/>
                  </a:lnTo>
                  <a:lnTo>
                    <a:pt x="1415" y="4004"/>
                  </a:lnTo>
                  <a:lnTo>
                    <a:pt x="1408" y="4084"/>
                  </a:lnTo>
                  <a:lnTo>
                    <a:pt x="1408" y="4084"/>
                  </a:lnTo>
                  <a:lnTo>
                    <a:pt x="1403" y="4165"/>
                  </a:lnTo>
                  <a:lnTo>
                    <a:pt x="1403" y="4165"/>
                  </a:lnTo>
                  <a:lnTo>
                    <a:pt x="1403" y="4169"/>
                  </a:lnTo>
                  <a:lnTo>
                    <a:pt x="1404" y="4173"/>
                  </a:lnTo>
                  <a:lnTo>
                    <a:pt x="1407" y="4180"/>
                  </a:lnTo>
                  <a:lnTo>
                    <a:pt x="1412" y="4186"/>
                  </a:lnTo>
                  <a:lnTo>
                    <a:pt x="1415" y="4188"/>
                  </a:lnTo>
                  <a:lnTo>
                    <a:pt x="1420" y="4190"/>
                  </a:lnTo>
                  <a:lnTo>
                    <a:pt x="1420" y="4190"/>
                  </a:lnTo>
                  <a:lnTo>
                    <a:pt x="1431" y="4195"/>
                  </a:lnTo>
                  <a:lnTo>
                    <a:pt x="1458" y="4204"/>
                  </a:lnTo>
                  <a:lnTo>
                    <a:pt x="1458" y="4204"/>
                  </a:lnTo>
                  <a:lnTo>
                    <a:pt x="1497" y="4216"/>
                  </a:lnTo>
                  <a:lnTo>
                    <a:pt x="1497" y="4216"/>
                  </a:lnTo>
                  <a:lnTo>
                    <a:pt x="1501" y="4218"/>
                  </a:lnTo>
                  <a:lnTo>
                    <a:pt x="1506" y="4218"/>
                  </a:lnTo>
                  <a:lnTo>
                    <a:pt x="1513" y="4216"/>
                  </a:lnTo>
                  <a:lnTo>
                    <a:pt x="1520" y="4213"/>
                  </a:lnTo>
                  <a:lnTo>
                    <a:pt x="1523" y="4210"/>
                  </a:lnTo>
                  <a:lnTo>
                    <a:pt x="1525" y="4207"/>
                  </a:lnTo>
                  <a:lnTo>
                    <a:pt x="1525" y="4207"/>
                  </a:lnTo>
                  <a:lnTo>
                    <a:pt x="1571" y="4141"/>
                  </a:lnTo>
                  <a:lnTo>
                    <a:pt x="1571" y="4141"/>
                  </a:lnTo>
                  <a:lnTo>
                    <a:pt x="1601" y="4095"/>
                  </a:lnTo>
                  <a:lnTo>
                    <a:pt x="1615" y="4073"/>
                  </a:lnTo>
                  <a:lnTo>
                    <a:pt x="1615" y="4073"/>
                  </a:lnTo>
                  <a:lnTo>
                    <a:pt x="1617" y="4070"/>
                  </a:lnTo>
                  <a:lnTo>
                    <a:pt x="1619" y="4067"/>
                  </a:lnTo>
                  <a:lnTo>
                    <a:pt x="1627" y="4063"/>
                  </a:lnTo>
                  <a:lnTo>
                    <a:pt x="1634" y="4061"/>
                  </a:lnTo>
                  <a:lnTo>
                    <a:pt x="1637" y="4061"/>
                  </a:lnTo>
                  <a:lnTo>
                    <a:pt x="1641" y="4062"/>
                  </a:lnTo>
                  <a:lnTo>
                    <a:pt x="1641" y="4062"/>
                  </a:lnTo>
                  <a:lnTo>
                    <a:pt x="1685" y="4073"/>
                  </a:lnTo>
                  <a:lnTo>
                    <a:pt x="1685" y="4073"/>
                  </a:lnTo>
                  <a:lnTo>
                    <a:pt x="1700" y="4077"/>
                  </a:lnTo>
                  <a:lnTo>
                    <a:pt x="1715" y="4080"/>
                  </a:lnTo>
                  <a:lnTo>
                    <a:pt x="1715" y="4080"/>
                  </a:lnTo>
                  <a:lnTo>
                    <a:pt x="1729" y="4083"/>
                  </a:lnTo>
                  <a:lnTo>
                    <a:pt x="1729" y="4083"/>
                  </a:lnTo>
                  <a:lnTo>
                    <a:pt x="1732" y="4084"/>
                  </a:lnTo>
                  <a:lnTo>
                    <a:pt x="1735" y="4086"/>
                  </a:lnTo>
                  <a:lnTo>
                    <a:pt x="1741" y="4091"/>
                  </a:lnTo>
                  <a:lnTo>
                    <a:pt x="1745" y="4098"/>
                  </a:lnTo>
                  <a:lnTo>
                    <a:pt x="1746" y="4102"/>
                  </a:lnTo>
                  <a:lnTo>
                    <a:pt x="1746" y="4105"/>
                  </a:lnTo>
                  <a:lnTo>
                    <a:pt x="1746" y="4105"/>
                  </a:lnTo>
                  <a:lnTo>
                    <a:pt x="1754" y="4186"/>
                  </a:lnTo>
                  <a:lnTo>
                    <a:pt x="1754" y="4186"/>
                  </a:lnTo>
                  <a:lnTo>
                    <a:pt x="1763" y="4267"/>
                  </a:lnTo>
                  <a:lnTo>
                    <a:pt x="1763" y="4267"/>
                  </a:lnTo>
                  <a:lnTo>
                    <a:pt x="1763" y="4271"/>
                  </a:lnTo>
                  <a:lnTo>
                    <a:pt x="1765" y="4274"/>
                  </a:lnTo>
                  <a:lnTo>
                    <a:pt x="1769" y="4280"/>
                  </a:lnTo>
                  <a:lnTo>
                    <a:pt x="1775" y="4285"/>
                  </a:lnTo>
                  <a:lnTo>
                    <a:pt x="1779" y="4287"/>
                  </a:lnTo>
                  <a:lnTo>
                    <a:pt x="1782" y="4287"/>
                  </a:lnTo>
                  <a:lnTo>
                    <a:pt x="1822" y="4294"/>
                  </a:lnTo>
                  <a:lnTo>
                    <a:pt x="1865" y="4301"/>
                  </a:lnTo>
                  <a:lnTo>
                    <a:pt x="1865" y="4301"/>
                  </a:lnTo>
                  <a:lnTo>
                    <a:pt x="1868" y="4301"/>
                  </a:lnTo>
                  <a:lnTo>
                    <a:pt x="1873" y="4301"/>
                  </a:lnTo>
                  <a:lnTo>
                    <a:pt x="1880" y="4297"/>
                  </a:lnTo>
                  <a:lnTo>
                    <a:pt x="1886" y="4292"/>
                  </a:lnTo>
                  <a:lnTo>
                    <a:pt x="1889" y="4290"/>
                  </a:lnTo>
                  <a:lnTo>
                    <a:pt x="1891" y="4286"/>
                  </a:lnTo>
                  <a:lnTo>
                    <a:pt x="1891" y="4286"/>
                  </a:lnTo>
                  <a:lnTo>
                    <a:pt x="1924" y="4212"/>
                  </a:lnTo>
                  <a:lnTo>
                    <a:pt x="1924" y="4212"/>
                  </a:lnTo>
                  <a:lnTo>
                    <a:pt x="1956" y="4138"/>
                  </a:lnTo>
                  <a:lnTo>
                    <a:pt x="1956" y="4138"/>
                  </a:lnTo>
                  <a:lnTo>
                    <a:pt x="1957" y="4134"/>
                  </a:lnTo>
                  <a:lnTo>
                    <a:pt x="1959" y="4131"/>
                  </a:lnTo>
                  <a:lnTo>
                    <a:pt x="1965" y="4126"/>
                  </a:lnTo>
                  <a:lnTo>
                    <a:pt x="1972" y="4123"/>
                  </a:lnTo>
                  <a:lnTo>
                    <a:pt x="1975" y="4123"/>
                  </a:lnTo>
                  <a:lnTo>
                    <a:pt x="1978" y="4123"/>
                  </a:lnTo>
                  <a:lnTo>
                    <a:pt x="1978" y="4123"/>
                  </a:lnTo>
                  <a:lnTo>
                    <a:pt x="1992" y="4124"/>
                  </a:lnTo>
                  <a:lnTo>
                    <a:pt x="1992" y="4124"/>
                  </a:lnTo>
                  <a:lnTo>
                    <a:pt x="2024" y="4126"/>
                  </a:lnTo>
                  <a:lnTo>
                    <a:pt x="2024" y="4126"/>
                  </a:lnTo>
                  <a:lnTo>
                    <a:pt x="2069" y="4128"/>
                  </a:lnTo>
                  <a:lnTo>
                    <a:pt x="2069" y="4128"/>
                  </a:lnTo>
                  <a:lnTo>
                    <a:pt x="2073" y="4129"/>
                  </a:lnTo>
                  <a:lnTo>
                    <a:pt x="2076" y="4130"/>
                  </a:lnTo>
                  <a:lnTo>
                    <a:pt x="2083" y="4134"/>
                  </a:lnTo>
                  <a:lnTo>
                    <a:pt x="2088" y="4141"/>
                  </a:lnTo>
                  <a:lnTo>
                    <a:pt x="2090" y="4144"/>
                  </a:lnTo>
                  <a:lnTo>
                    <a:pt x="2091" y="4147"/>
                  </a:lnTo>
                  <a:lnTo>
                    <a:pt x="2091" y="4147"/>
                  </a:lnTo>
                  <a:lnTo>
                    <a:pt x="2111" y="4225"/>
                  </a:lnTo>
                  <a:lnTo>
                    <a:pt x="2111" y="4225"/>
                  </a:lnTo>
                  <a:lnTo>
                    <a:pt x="2135" y="4303"/>
                  </a:lnTo>
                  <a:lnTo>
                    <a:pt x="2135" y="4303"/>
                  </a:lnTo>
                  <a:lnTo>
                    <a:pt x="2136" y="4307"/>
                  </a:lnTo>
                  <a:lnTo>
                    <a:pt x="2138" y="4310"/>
                  </a:lnTo>
                  <a:lnTo>
                    <a:pt x="2143" y="4315"/>
                  </a:lnTo>
                  <a:lnTo>
                    <a:pt x="2150" y="4319"/>
                  </a:lnTo>
                  <a:lnTo>
                    <a:pt x="2154" y="4320"/>
                  </a:lnTo>
                  <a:lnTo>
                    <a:pt x="2157" y="4320"/>
                  </a:lnTo>
                  <a:lnTo>
                    <a:pt x="2157" y="4320"/>
                  </a:lnTo>
                  <a:lnTo>
                    <a:pt x="2199" y="4320"/>
                  </a:lnTo>
                  <a:lnTo>
                    <a:pt x="2199" y="4320"/>
                  </a:lnTo>
                  <a:lnTo>
                    <a:pt x="2241" y="4319"/>
                  </a:lnTo>
                  <a:lnTo>
                    <a:pt x="2241" y="4319"/>
                  </a:lnTo>
                  <a:lnTo>
                    <a:pt x="2245" y="4318"/>
                  </a:lnTo>
                  <a:lnTo>
                    <a:pt x="2249" y="4317"/>
                  </a:lnTo>
                  <a:lnTo>
                    <a:pt x="2256" y="4313"/>
                  </a:lnTo>
                  <a:lnTo>
                    <a:pt x="2261" y="4308"/>
                  </a:lnTo>
                  <a:lnTo>
                    <a:pt x="2263" y="4304"/>
                  </a:lnTo>
                  <a:lnTo>
                    <a:pt x="2264" y="4301"/>
                  </a:lnTo>
                  <a:lnTo>
                    <a:pt x="2264" y="4301"/>
                  </a:lnTo>
                  <a:lnTo>
                    <a:pt x="2284" y="4222"/>
                  </a:lnTo>
                  <a:lnTo>
                    <a:pt x="2284" y="4222"/>
                  </a:lnTo>
                  <a:lnTo>
                    <a:pt x="2302" y="4144"/>
                  </a:lnTo>
                  <a:lnTo>
                    <a:pt x="2302" y="4144"/>
                  </a:lnTo>
                  <a:lnTo>
                    <a:pt x="2303" y="4140"/>
                  </a:lnTo>
                  <a:lnTo>
                    <a:pt x="2305" y="4137"/>
                  </a:lnTo>
                  <a:lnTo>
                    <a:pt x="2309" y="4130"/>
                  </a:lnTo>
                  <a:lnTo>
                    <a:pt x="2315" y="4126"/>
                  </a:lnTo>
                  <a:lnTo>
                    <a:pt x="2318" y="4125"/>
                  </a:lnTo>
                  <a:lnTo>
                    <a:pt x="2322" y="4124"/>
                  </a:lnTo>
                  <a:lnTo>
                    <a:pt x="2322" y="4124"/>
                  </a:lnTo>
                  <a:lnTo>
                    <a:pt x="2368" y="4120"/>
                  </a:lnTo>
                  <a:lnTo>
                    <a:pt x="2368" y="4120"/>
                  </a:lnTo>
                  <a:lnTo>
                    <a:pt x="2399" y="4117"/>
                  </a:lnTo>
                  <a:lnTo>
                    <a:pt x="2413" y="4115"/>
                  </a:lnTo>
                  <a:lnTo>
                    <a:pt x="2413" y="4115"/>
                  </a:lnTo>
                  <a:lnTo>
                    <a:pt x="2417" y="4115"/>
                  </a:lnTo>
                  <a:lnTo>
                    <a:pt x="2420" y="4115"/>
                  </a:lnTo>
                  <a:lnTo>
                    <a:pt x="2427" y="4118"/>
                  </a:lnTo>
                  <a:lnTo>
                    <a:pt x="2433" y="4122"/>
                  </a:lnTo>
                  <a:lnTo>
                    <a:pt x="2435" y="4125"/>
                  </a:lnTo>
                  <a:lnTo>
                    <a:pt x="2437" y="4128"/>
                  </a:lnTo>
                  <a:lnTo>
                    <a:pt x="2437" y="4128"/>
                  </a:lnTo>
                  <a:lnTo>
                    <a:pt x="2471" y="4202"/>
                  </a:lnTo>
                  <a:lnTo>
                    <a:pt x="2471" y="4202"/>
                  </a:lnTo>
                  <a:lnTo>
                    <a:pt x="2507" y="4275"/>
                  </a:lnTo>
                  <a:lnTo>
                    <a:pt x="2507" y="4275"/>
                  </a:lnTo>
                  <a:lnTo>
                    <a:pt x="2509" y="4279"/>
                  </a:lnTo>
                  <a:lnTo>
                    <a:pt x="2511" y="4281"/>
                  </a:lnTo>
                  <a:lnTo>
                    <a:pt x="2518" y="4286"/>
                  </a:lnTo>
                  <a:lnTo>
                    <a:pt x="2525" y="4288"/>
                  </a:lnTo>
                  <a:lnTo>
                    <a:pt x="2529" y="4289"/>
                  </a:lnTo>
                  <a:lnTo>
                    <a:pt x="2533" y="4288"/>
                  </a:lnTo>
                  <a:lnTo>
                    <a:pt x="2572" y="4281"/>
                  </a:lnTo>
                  <a:lnTo>
                    <a:pt x="2615" y="4273"/>
                  </a:lnTo>
                  <a:lnTo>
                    <a:pt x="2615" y="4273"/>
                  </a:lnTo>
                  <a:lnTo>
                    <a:pt x="2619" y="4272"/>
                  </a:lnTo>
                  <a:lnTo>
                    <a:pt x="2622" y="4270"/>
                  </a:lnTo>
                  <a:lnTo>
                    <a:pt x="2628" y="4265"/>
                  </a:lnTo>
                  <a:lnTo>
                    <a:pt x="2632" y="4259"/>
                  </a:lnTo>
                  <a:lnTo>
                    <a:pt x="2634" y="4254"/>
                  </a:lnTo>
                  <a:lnTo>
                    <a:pt x="2634" y="4251"/>
                  </a:lnTo>
                  <a:lnTo>
                    <a:pt x="2634" y="4251"/>
                  </a:lnTo>
                  <a:lnTo>
                    <a:pt x="2640" y="4169"/>
                  </a:lnTo>
                  <a:lnTo>
                    <a:pt x="2640" y="4169"/>
                  </a:lnTo>
                  <a:lnTo>
                    <a:pt x="2644" y="4088"/>
                  </a:lnTo>
                  <a:lnTo>
                    <a:pt x="2644" y="4088"/>
                  </a:lnTo>
                  <a:lnTo>
                    <a:pt x="2644" y="4084"/>
                  </a:lnTo>
                  <a:lnTo>
                    <a:pt x="2645" y="4081"/>
                  </a:lnTo>
                  <a:lnTo>
                    <a:pt x="2649" y="4075"/>
                  </a:lnTo>
                  <a:lnTo>
                    <a:pt x="2655" y="4070"/>
                  </a:lnTo>
                  <a:lnTo>
                    <a:pt x="2658" y="4068"/>
                  </a:lnTo>
                  <a:lnTo>
                    <a:pt x="2661" y="4067"/>
                  </a:lnTo>
                  <a:lnTo>
                    <a:pt x="2661" y="4067"/>
                  </a:lnTo>
                  <a:lnTo>
                    <a:pt x="2675" y="4063"/>
                  </a:lnTo>
                  <a:lnTo>
                    <a:pt x="2689" y="4060"/>
                  </a:lnTo>
                  <a:lnTo>
                    <a:pt x="2705" y="4055"/>
                  </a:lnTo>
                  <a:lnTo>
                    <a:pt x="2705" y="4055"/>
                  </a:lnTo>
                  <a:lnTo>
                    <a:pt x="2749" y="4041"/>
                  </a:lnTo>
                  <a:lnTo>
                    <a:pt x="2749" y="4041"/>
                  </a:lnTo>
                  <a:lnTo>
                    <a:pt x="2752" y="4040"/>
                  </a:lnTo>
                  <a:lnTo>
                    <a:pt x="2756" y="4040"/>
                  </a:lnTo>
                  <a:lnTo>
                    <a:pt x="2763" y="4042"/>
                  </a:lnTo>
                  <a:lnTo>
                    <a:pt x="2769" y="4046"/>
                  </a:lnTo>
                  <a:lnTo>
                    <a:pt x="2772" y="4048"/>
                  </a:lnTo>
                  <a:lnTo>
                    <a:pt x="2774" y="4051"/>
                  </a:lnTo>
                  <a:lnTo>
                    <a:pt x="2774" y="4051"/>
                  </a:lnTo>
                  <a:lnTo>
                    <a:pt x="2789" y="4072"/>
                  </a:lnTo>
                  <a:lnTo>
                    <a:pt x="2821" y="4118"/>
                  </a:lnTo>
                  <a:lnTo>
                    <a:pt x="2821" y="4118"/>
                  </a:lnTo>
                  <a:lnTo>
                    <a:pt x="2869" y="4183"/>
                  </a:lnTo>
                  <a:lnTo>
                    <a:pt x="2869" y="4183"/>
                  </a:lnTo>
                  <a:lnTo>
                    <a:pt x="2872" y="4186"/>
                  </a:lnTo>
                  <a:lnTo>
                    <a:pt x="2875" y="4188"/>
                  </a:lnTo>
                  <a:lnTo>
                    <a:pt x="2882" y="4191"/>
                  </a:lnTo>
                  <a:lnTo>
                    <a:pt x="2889" y="4193"/>
                  </a:lnTo>
                  <a:lnTo>
                    <a:pt x="2893" y="4192"/>
                  </a:lnTo>
                  <a:lnTo>
                    <a:pt x="2897" y="4191"/>
                  </a:lnTo>
                  <a:lnTo>
                    <a:pt x="2897" y="4191"/>
                  </a:lnTo>
                  <a:lnTo>
                    <a:pt x="2936" y="4178"/>
                  </a:lnTo>
                  <a:lnTo>
                    <a:pt x="2936" y="4178"/>
                  </a:lnTo>
                  <a:lnTo>
                    <a:pt x="2974" y="4161"/>
                  </a:lnTo>
                  <a:lnTo>
                    <a:pt x="2974" y="4161"/>
                  </a:lnTo>
                  <a:lnTo>
                    <a:pt x="2978" y="4159"/>
                  </a:lnTo>
                  <a:lnTo>
                    <a:pt x="2981" y="4157"/>
                  </a:lnTo>
                  <a:lnTo>
                    <a:pt x="2987" y="4151"/>
                  </a:lnTo>
                  <a:lnTo>
                    <a:pt x="2990" y="4144"/>
                  </a:lnTo>
                  <a:lnTo>
                    <a:pt x="2990" y="4140"/>
                  </a:lnTo>
                  <a:lnTo>
                    <a:pt x="2990" y="4137"/>
                  </a:lnTo>
                  <a:lnTo>
                    <a:pt x="2990" y="4137"/>
                  </a:lnTo>
                  <a:lnTo>
                    <a:pt x="2981" y="4056"/>
                  </a:lnTo>
                  <a:lnTo>
                    <a:pt x="2981" y="4056"/>
                  </a:lnTo>
                  <a:lnTo>
                    <a:pt x="2975" y="4000"/>
                  </a:lnTo>
                  <a:lnTo>
                    <a:pt x="2971" y="3976"/>
                  </a:lnTo>
                  <a:lnTo>
                    <a:pt x="2971" y="3976"/>
                  </a:lnTo>
                  <a:lnTo>
                    <a:pt x="2971" y="3972"/>
                  </a:lnTo>
                  <a:lnTo>
                    <a:pt x="2972" y="3968"/>
                  </a:lnTo>
                  <a:lnTo>
                    <a:pt x="2974" y="3961"/>
                  </a:lnTo>
                  <a:lnTo>
                    <a:pt x="2978" y="3955"/>
                  </a:lnTo>
                  <a:lnTo>
                    <a:pt x="2981" y="3952"/>
                  </a:lnTo>
                  <a:lnTo>
                    <a:pt x="2985" y="3951"/>
                  </a:lnTo>
                  <a:lnTo>
                    <a:pt x="2985" y="3951"/>
                  </a:lnTo>
                  <a:lnTo>
                    <a:pt x="3026" y="3932"/>
                  </a:lnTo>
                  <a:lnTo>
                    <a:pt x="3026" y="3932"/>
                  </a:lnTo>
                  <a:lnTo>
                    <a:pt x="3053" y="3917"/>
                  </a:lnTo>
                  <a:lnTo>
                    <a:pt x="3067" y="3911"/>
                  </a:lnTo>
                  <a:lnTo>
                    <a:pt x="3067" y="3911"/>
                  </a:lnTo>
                  <a:lnTo>
                    <a:pt x="3070" y="3909"/>
                  </a:lnTo>
                  <a:lnTo>
                    <a:pt x="3073" y="3909"/>
                  </a:lnTo>
                  <a:lnTo>
                    <a:pt x="3080" y="3909"/>
                  </a:lnTo>
                  <a:lnTo>
                    <a:pt x="3087" y="3911"/>
                  </a:lnTo>
                  <a:lnTo>
                    <a:pt x="3090" y="3913"/>
                  </a:lnTo>
                  <a:lnTo>
                    <a:pt x="3093" y="3915"/>
                  </a:lnTo>
                  <a:lnTo>
                    <a:pt x="3093" y="3915"/>
                  </a:lnTo>
                  <a:lnTo>
                    <a:pt x="3151" y="3973"/>
                  </a:lnTo>
                  <a:lnTo>
                    <a:pt x="3151" y="3973"/>
                  </a:lnTo>
                  <a:lnTo>
                    <a:pt x="3210" y="4029"/>
                  </a:lnTo>
                  <a:lnTo>
                    <a:pt x="3210" y="4029"/>
                  </a:lnTo>
                  <a:lnTo>
                    <a:pt x="3212" y="4032"/>
                  </a:lnTo>
                  <a:lnTo>
                    <a:pt x="3216" y="4033"/>
                  </a:lnTo>
                  <a:lnTo>
                    <a:pt x="3223" y="4035"/>
                  </a:lnTo>
                  <a:lnTo>
                    <a:pt x="3232" y="4035"/>
                  </a:lnTo>
                  <a:lnTo>
                    <a:pt x="3235" y="4034"/>
                  </a:lnTo>
                  <a:lnTo>
                    <a:pt x="3239" y="4032"/>
                  </a:lnTo>
                  <a:lnTo>
                    <a:pt x="3273" y="4013"/>
                  </a:lnTo>
                  <a:lnTo>
                    <a:pt x="3309" y="3990"/>
                  </a:lnTo>
                  <a:lnTo>
                    <a:pt x="3309" y="3990"/>
                  </a:lnTo>
                  <a:lnTo>
                    <a:pt x="3313" y="3987"/>
                  </a:lnTo>
                  <a:lnTo>
                    <a:pt x="3316" y="3985"/>
                  </a:lnTo>
                  <a:lnTo>
                    <a:pt x="3320" y="3978"/>
                  </a:lnTo>
                  <a:lnTo>
                    <a:pt x="3321" y="3969"/>
                  </a:lnTo>
                  <a:lnTo>
                    <a:pt x="3321" y="3965"/>
                  </a:lnTo>
                  <a:lnTo>
                    <a:pt x="3321" y="3962"/>
                  </a:lnTo>
                  <a:lnTo>
                    <a:pt x="3321" y="3962"/>
                  </a:lnTo>
                  <a:lnTo>
                    <a:pt x="3298" y="3883"/>
                  </a:lnTo>
                  <a:lnTo>
                    <a:pt x="3298" y="3883"/>
                  </a:lnTo>
                  <a:lnTo>
                    <a:pt x="3274" y="3807"/>
                  </a:lnTo>
                  <a:lnTo>
                    <a:pt x="3274" y="3807"/>
                  </a:lnTo>
                  <a:lnTo>
                    <a:pt x="3274" y="3803"/>
                  </a:lnTo>
                  <a:lnTo>
                    <a:pt x="3274" y="3799"/>
                  </a:lnTo>
                  <a:lnTo>
                    <a:pt x="3275" y="3792"/>
                  </a:lnTo>
                  <a:lnTo>
                    <a:pt x="3278" y="3785"/>
                  </a:lnTo>
                  <a:lnTo>
                    <a:pt x="3280" y="3783"/>
                  </a:lnTo>
                  <a:lnTo>
                    <a:pt x="3283" y="3780"/>
                  </a:lnTo>
                  <a:lnTo>
                    <a:pt x="3283" y="3780"/>
                  </a:lnTo>
                  <a:lnTo>
                    <a:pt x="3294" y="3773"/>
                  </a:lnTo>
                  <a:lnTo>
                    <a:pt x="3294" y="3773"/>
                  </a:lnTo>
                  <a:lnTo>
                    <a:pt x="3320" y="3753"/>
                  </a:lnTo>
                  <a:lnTo>
                    <a:pt x="3320" y="3753"/>
                  </a:lnTo>
                  <a:lnTo>
                    <a:pt x="3357" y="3727"/>
                  </a:lnTo>
                  <a:lnTo>
                    <a:pt x="3357" y="3727"/>
                  </a:lnTo>
                  <a:lnTo>
                    <a:pt x="3363" y="3724"/>
                  </a:lnTo>
                  <a:lnTo>
                    <a:pt x="3370" y="3722"/>
                  </a:lnTo>
                  <a:lnTo>
                    <a:pt x="3377" y="3724"/>
                  </a:lnTo>
                  <a:lnTo>
                    <a:pt x="3381" y="3725"/>
                  </a:lnTo>
                  <a:lnTo>
                    <a:pt x="3384" y="3727"/>
                  </a:lnTo>
                  <a:lnTo>
                    <a:pt x="3384" y="3727"/>
                  </a:lnTo>
                  <a:lnTo>
                    <a:pt x="3450" y="3773"/>
                  </a:lnTo>
                  <a:lnTo>
                    <a:pt x="3450" y="3773"/>
                  </a:lnTo>
                  <a:lnTo>
                    <a:pt x="3517" y="3818"/>
                  </a:lnTo>
                  <a:lnTo>
                    <a:pt x="3517" y="3818"/>
                  </a:lnTo>
                  <a:lnTo>
                    <a:pt x="3521" y="3820"/>
                  </a:lnTo>
                  <a:lnTo>
                    <a:pt x="3525" y="3821"/>
                  </a:lnTo>
                  <a:lnTo>
                    <a:pt x="3533" y="3822"/>
                  </a:lnTo>
                  <a:lnTo>
                    <a:pt x="3540" y="3820"/>
                  </a:lnTo>
                  <a:lnTo>
                    <a:pt x="3544" y="3819"/>
                  </a:lnTo>
                  <a:lnTo>
                    <a:pt x="3547" y="3817"/>
                  </a:lnTo>
                  <a:lnTo>
                    <a:pt x="3547" y="3817"/>
                  </a:lnTo>
                  <a:lnTo>
                    <a:pt x="3557" y="3809"/>
                  </a:lnTo>
                  <a:lnTo>
                    <a:pt x="3579" y="3789"/>
                  </a:lnTo>
                  <a:lnTo>
                    <a:pt x="3579" y="3789"/>
                  </a:lnTo>
                  <a:lnTo>
                    <a:pt x="3610" y="3761"/>
                  </a:lnTo>
                  <a:lnTo>
                    <a:pt x="3610" y="3761"/>
                  </a:lnTo>
                  <a:lnTo>
                    <a:pt x="3612" y="3758"/>
                  </a:lnTo>
                  <a:lnTo>
                    <a:pt x="3614" y="3755"/>
                  </a:lnTo>
                  <a:lnTo>
                    <a:pt x="3617" y="3748"/>
                  </a:lnTo>
                  <a:lnTo>
                    <a:pt x="3618" y="3740"/>
                  </a:lnTo>
                  <a:lnTo>
                    <a:pt x="3617" y="3737"/>
                  </a:lnTo>
                  <a:lnTo>
                    <a:pt x="3616" y="3733"/>
                  </a:lnTo>
                  <a:lnTo>
                    <a:pt x="3616" y="3733"/>
                  </a:lnTo>
                  <a:lnTo>
                    <a:pt x="3605" y="3710"/>
                  </a:lnTo>
                  <a:lnTo>
                    <a:pt x="3580" y="3660"/>
                  </a:lnTo>
                  <a:lnTo>
                    <a:pt x="3580" y="3660"/>
                  </a:lnTo>
                  <a:lnTo>
                    <a:pt x="3543" y="3588"/>
                  </a:lnTo>
                  <a:lnTo>
                    <a:pt x="3543" y="3588"/>
                  </a:lnTo>
                  <a:lnTo>
                    <a:pt x="3541" y="3584"/>
                  </a:lnTo>
                  <a:lnTo>
                    <a:pt x="3541" y="3581"/>
                  </a:lnTo>
                  <a:lnTo>
                    <a:pt x="3540" y="3573"/>
                  </a:lnTo>
                  <a:lnTo>
                    <a:pt x="3542" y="3566"/>
                  </a:lnTo>
                  <a:lnTo>
                    <a:pt x="3544" y="3563"/>
                  </a:lnTo>
                  <a:lnTo>
                    <a:pt x="3546" y="3561"/>
                  </a:lnTo>
                  <a:lnTo>
                    <a:pt x="3546" y="3561"/>
                  </a:lnTo>
                  <a:lnTo>
                    <a:pt x="3579" y="3528"/>
                  </a:lnTo>
                  <a:lnTo>
                    <a:pt x="3579" y="3528"/>
                  </a:lnTo>
                  <a:lnTo>
                    <a:pt x="3610" y="3495"/>
                  </a:lnTo>
                  <a:lnTo>
                    <a:pt x="3610" y="3495"/>
                  </a:lnTo>
                  <a:lnTo>
                    <a:pt x="3613" y="3492"/>
                  </a:lnTo>
                  <a:lnTo>
                    <a:pt x="3616" y="3491"/>
                  </a:lnTo>
                  <a:lnTo>
                    <a:pt x="3623" y="3488"/>
                  </a:lnTo>
                  <a:lnTo>
                    <a:pt x="3630" y="3488"/>
                  </a:lnTo>
                  <a:lnTo>
                    <a:pt x="3633" y="3489"/>
                  </a:lnTo>
                  <a:lnTo>
                    <a:pt x="3637" y="3490"/>
                  </a:lnTo>
                  <a:lnTo>
                    <a:pt x="3637" y="3490"/>
                  </a:lnTo>
                  <a:lnTo>
                    <a:pt x="3711" y="3525"/>
                  </a:lnTo>
                  <a:lnTo>
                    <a:pt x="3711" y="3525"/>
                  </a:lnTo>
                  <a:lnTo>
                    <a:pt x="3785" y="3557"/>
                  </a:lnTo>
                  <a:lnTo>
                    <a:pt x="3785" y="3557"/>
                  </a:lnTo>
                  <a:lnTo>
                    <a:pt x="3788" y="3558"/>
                  </a:lnTo>
                  <a:lnTo>
                    <a:pt x="3792" y="3558"/>
                  </a:lnTo>
                  <a:lnTo>
                    <a:pt x="3800" y="3558"/>
                  </a:lnTo>
                  <a:lnTo>
                    <a:pt x="3808" y="3555"/>
                  </a:lnTo>
                  <a:lnTo>
                    <a:pt x="3811" y="3553"/>
                  </a:lnTo>
                  <a:lnTo>
                    <a:pt x="3814" y="3550"/>
                  </a:lnTo>
                  <a:lnTo>
                    <a:pt x="3838" y="3520"/>
                  </a:lnTo>
                  <a:lnTo>
                    <a:pt x="3838" y="3520"/>
                  </a:lnTo>
                  <a:lnTo>
                    <a:pt x="3853" y="3503"/>
                  </a:lnTo>
                  <a:lnTo>
                    <a:pt x="3853" y="3503"/>
                  </a:lnTo>
                  <a:lnTo>
                    <a:pt x="3866" y="3486"/>
                  </a:lnTo>
                  <a:lnTo>
                    <a:pt x="3866" y="3486"/>
                  </a:lnTo>
                  <a:lnTo>
                    <a:pt x="3868" y="3483"/>
                  </a:lnTo>
                  <a:lnTo>
                    <a:pt x="3869" y="3479"/>
                  </a:lnTo>
                  <a:lnTo>
                    <a:pt x="3870" y="3471"/>
                  </a:lnTo>
                  <a:lnTo>
                    <a:pt x="3870" y="3463"/>
                  </a:lnTo>
                  <a:lnTo>
                    <a:pt x="3868" y="3459"/>
                  </a:lnTo>
                  <a:lnTo>
                    <a:pt x="3866" y="3456"/>
                  </a:lnTo>
                  <a:lnTo>
                    <a:pt x="3866" y="3456"/>
                  </a:lnTo>
                  <a:lnTo>
                    <a:pt x="3819" y="3390"/>
                  </a:lnTo>
                  <a:lnTo>
                    <a:pt x="3819" y="3390"/>
                  </a:lnTo>
                  <a:lnTo>
                    <a:pt x="3771" y="3326"/>
                  </a:lnTo>
                  <a:lnTo>
                    <a:pt x="3771" y="3326"/>
                  </a:lnTo>
                  <a:lnTo>
                    <a:pt x="3767" y="3320"/>
                  </a:lnTo>
                  <a:lnTo>
                    <a:pt x="3766" y="3313"/>
                  </a:lnTo>
                  <a:lnTo>
                    <a:pt x="3767" y="3305"/>
                  </a:lnTo>
                  <a:lnTo>
                    <a:pt x="3768" y="3301"/>
                  </a:lnTo>
                  <a:lnTo>
                    <a:pt x="3769" y="3298"/>
                  </a:lnTo>
                  <a:lnTo>
                    <a:pt x="3769" y="3298"/>
                  </a:lnTo>
                  <a:lnTo>
                    <a:pt x="3794" y="3260"/>
                  </a:lnTo>
                  <a:lnTo>
                    <a:pt x="3794" y="3260"/>
                  </a:lnTo>
                  <a:lnTo>
                    <a:pt x="3813" y="3235"/>
                  </a:lnTo>
                  <a:lnTo>
                    <a:pt x="3813" y="3235"/>
                  </a:lnTo>
                  <a:lnTo>
                    <a:pt x="3820" y="3222"/>
                  </a:lnTo>
                  <a:lnTo>
                    <a:pt x="3820" y="3222"/>
                  </a:lnTo>
                  <a:lnTo>
                    <a:pt x="3822" y="3220"/>
                  </a:lnTo>
                  <a:lnTo>
                    <a:pt x="3825" y="3217"/>
                  </a:lnTo>
                  <a:lnTo>
                    <a:pt x="3831" y="3214"/>
                  </a:lnTo>
                  <a:lnTo>
                    <a:pt x="3838" y="3212"/>
                  </a:lnTo>
                  <a:lnTo>
                    <a:pt x="3842" y="3213"/>
                  </a:lnTo>
                  <a:lnTo>
                    <a:pt x="3845" y="3213"/>
                  </a:lnTo>
                  <a:lnTo>
                    <a:pt x="3845" y="3213"/>
                  </a:lnTo>
                  <a:lnTo>
                    <a:pt x="3924" y="3235"/>
                  </a:lnTo>
                  <a:lnTo>
                    <a:pt x="3924" y="3235"/>
                  </a:lnTo>
                  <a:lnTo>
                    <a:pt x="4003" y="3254"/>
                  </a:lnTo>
                  <a:lnTo>
                    <a:pt x="4003" y="3254"/>
                  </a:lnTo>
                  <a:lnTo>
                    <a:pt x="4007" y="3254"/>
                  </a:lnTo>
                  <a:lnTo>
                    <a:pt x="4010" y="3254"/>
                  </a:lnTo>
                  <a:lnTo>
                    <a:pt x="4019" y="3252"/>
                  </a:lnTo>
                  <a:lnTo>
                    <a:pt x="4025" y="3248"/>
                  </a:lnTo>
                  <a:lnTo>
                    <a:pt x="4028" y="3246"/>
                  </a:lnTo>
                  <a:lnTo>
                    <a:pt x="4030" y="3243"/>
                  </a:lnTo>
                  <a:lnTo>
                    <a:pt x="4070" y="3169"/>
                  </a:lnTo>
                  <a:lnTo>
                    <a:pt x="4070" y="3169"/>
                  </a:lnTo>
                  <a:lnTo>
                    <a:pt x="4072" y="3166"/>
                  </a:lnTo>
                  <a:lnTo>
                    <a:pt x="4073" y="3162"/>
                  </a:lnTo>
                  <a:lnTo>
                    <a:pt x="4073" y="3155"/>
                  </a:lnTo>
                  <a:lnTo>
                    <a:pt x="4071" y="3146"/>
                  </a:lnTo>
                  <a:lnTo>
                    <a:pt x="4069" y="3143"/>
                  </a:lnTo>
                  <a:lnTo>
                    <a:pt x="4066" y="3140"/>
                  </a:lnTo>
                  <a:lnTo>
                    <a:pt x="4066" y="3140"/>
                  </a:lnTo>
                  <a:lnTo>
                    <a:pt x="4007" y="3084"/>
                  </a:lnTo>
                  <a:lnTo>
                    <a:pt x="4007" y="3084"/>
                  </a:lnTo>
                  <a:lnTo>
                    <a:pt x="3948" y="3029"/>
                  </a:lnTo>
                  <a:lnTo>
                    <a:pt x="3948" y="3029"/>
                  </a:lnTo>
                  <a:lnTo>
                    <a:pt x="3946" y="3026"/>
                  </a:lnTo>
                  <a:lnTo>
                    <a:pt x="3944" y="3022"/>
                  </a:lnTo>
                  <a:lnTo>
                    <a:pt x="3941" y="3016"/>
                  </a:lnTo>
                  <a:lnTo>
                    <a:pt x="3941" y="3008"/>
                  </a:lnTo>
                  <a:lnTo>
                    <a:pt x="3941" y="3005"/>
                  </a:lnTo>
                  <a:lnTo>
                    <a:pt x="3942" y="3002"/>
                  </a:lnTo>
                  <a:lnTo>
                    <a:pt x="3942" y="3002"/>
                  </a:lnTo>
                  <a:lnTo>
                    <a:pt x="3949" y="2989"/>
                  </a:lnTo>
                  <a:lnTo>
                    <a:pt x="3961" y="2960"/>
                  </a:lnTo>
                  <a:lnTo>
                    <a:pt x="3961" y="2960"/>
                  </a:lnTo>
                  <a:lnTo>
                    <a:pt x="3980" y="2918"/>
                  </a:lnTo>
                  <a:lnTo>
                    <a:pt x="3980" y="2918"/>
                  </a:lnTo>
                  <a:lnTo>
                    <a:pt x="3981" y="2915"/>
                  </a:lnTo>
                  <a:lnTo>
                    <a:pt x="3984" y="2913"/>
                  </a:lnTo>
                  <a:lnTo>
                    <a:pt x="3989" y="2908"/>
                  </a:lnTo>
                  <a:lnTo>
                    <a:pt x="3996" y="2906"/>
                  </a:lnTo>
                  <a:lnTo>
                    <a:pt x="4000" y="2905"/>
                  </a:lnTo>
                  <a:lnTo>
                    <a:pt x="4004" y="2905"/>
                  </a:lnTo>
                  <a:lnTo>
                    <a:pt x="4004" y="2905"/>
                  </a:lnTo>
                  <a:lnTo>
                    <a:pt x="4084" y="2912"/>
                  </a:lnTo>
                  <a:lnTo>
                    <a:pt x="4084" y="2912"/>
                  </a:lnTo>
                  <a:lnTo>
                    <a:pt x="4165" y="2917"/>
                  </a:lnTo>
                  <a:lnTo>
                    <a:pt x="4165" y="2917"/>
                  </a:lnTo>
                  <a:lnTo>
                    <a:pt x="4169" y="2917"/>
                  </a:lnTo>
                  <a:lnTo>
                    <a:pt x="4172" y="2916"/>
                  </a:lnTo>
                  <a:lnTo>
                    <a:pt x="4180" y="2913"/>
                  </a:lnTo>
                  <a:lnTo>
                    <a:pt x="4186" y="2908"/>
                  </a:lnTo>
                  <a:lnTo>
                    <a:pt x="4188" y="2905"/>
                  </a:lnTo>
                  <a:lnTo>
                    <a:pt x="4190" y="2902"/>
                  </a:lnTo>
                  <a:lnTo>
                    <a:pt x="4203" y="2864"/>
                  </a:lnTo>
                  <a:lnTo>
                    <a:pt x="4216" y="2823"/>
                  </a:lnTo>
                  <a:lnTo>
                    <a:pt x="4216" y="2823"/>
                  </a:lnTo>
                  <a:lnTo>
                    <a:pt x="4218" y="2819"/>
                  </a:lnTo>
                  <a:lnTo>
                    <a:pt x="4218" y="2814"/>
                  </a:lnTo>
                  <a:lnTo>
                    <a:pt x="4216" y="2807"/>
                  </a:lnTo>
                  <a:lnTo>
                    <a:pt x="4212" y="2800"/>
                  </a:lnTo>
                  <a:lnTo>
                    <a:pt x="4210" y="2797"/>
                  </a:lnTo>
                  <a:lnTo>
                    <a:pt x="4207" y="2795"/>
                  </a:lnTo>
                  <a:lnTo>
                    <a:pt x="4207" y="2795"/>
                  </a:lnTo>
                  <a:lnTo>
                    <a:pt x="4141" y="2749"/>
                  </a:lnTo>
                  <a:lnTo>
                    <a:pt x="4141" y="2749"/>
                  </a:lnTo>
                  <a:lnTo>
                    <a:pt x="4093" y="2719"/>
                  </a:lnTo>
                  <a:lnTo>
                    <a:pt x="4072" y="2705"/>
                  </a:lnTo>
                  <a:lnTo>
                    <a:pt x="4072" y="2705"/>
                  </a:lnTo>
                  <a:lnTo>
                    <a:pt x="4069" y="2703"/>
                  </a:lnTo>
                  <a:lnTo>
                    <a:pt x="4067" y="2701"/>
                  </a:lnTo>
                  <a:lnTo>
                    <a:pt x="4063" y="2693"/>
                  </a:lnTo>
                  <a:lnTo>
                    <a:pt x="4061" y="2686"/>
                  </a:lnTo>
                  <a:lnTo>
                    <a:pt x="4061" y="2683"/>
                  </a:lnTo>
                  <a:lnTo>
                    <a:pt x="4061" y="2679"/>
                  </a:lnTo>
                  <a:lnTo>
                    <a:pt x="4061" y="2679"/>
                  </a:lnTo>
                  <a:lnTo>
                    <a:pt x="4073" y="2635"/>
                  </a:lnTo>
                  <a:lnTo>
                    <a:pt x="4073" y="2635"/>
                  </a:lnTo>
                  <a:lnTo>
                    <a:pt x="4077" y="2620"/>
                  </a:lnTo>
                  <a:lnTo>
                    <a:pt x="4080" y="2605"/>
                  </a:lnTo>
                  <a:lnTo>
                    <a:pt x="4080" y="2605"/>
                  </a:lnTo>
                  <a:lnTo>
                    <a:pt x="4083" y="2591"/>
                  </a:lnTo>
                  <a:lnTo>
                    <a:pt x="4083" y="2591"/>
                  </a:lnTo>
                  <a:lnTo>
                    <a:pt x="4084" y="2588"/>
                  </a:lnTo>
                  <a:lnTo>
                    <a:pt x="4086" y="2585"/>
                  </a:lnTo>
                  <a:lnTo>
                    <a:pt x="4090" y="2579"/>
                  </a:lnTo>
                  <a:lnTo>
                    <a:pt x="4098" y="2576"/>
                  </a:lnTo>
                  <a:lnTo>
                    <a:pt x="4101" y="2574"/>
                  </a:lnTo>
                  <a:lnTo>
                    <a:pt x="4105" y="2574"/>
                  </a:lnTo>
                  <a:lnTo>
                    <a:pt x="4105" y="2574"/>
                  </a:lnTo>
                  <a:lnTo>
                    <a:pt x="4186" y="2566"/>
                  </a:lnTo>
                  <a:lnTo>
                    <a:pt x="4186" y="2566"/>
                  </a:lnTo>
                  <a:lnTo>
                    <a:pt x="4267" y="2557"/>
                  </a:lnTo>
                  <a:lnTo>
                    <a:pt x="4267" y="2557"/>
                  </a:lnTo>
                  <a:lnTo>
                    <a:pt x="4270" y="2557"/>
                  </a:lnTo>
                  <a:lnTo>
                    <a:pt x="4274" y="2555"/>
                  </a:lnTo>
                  <a:lnTo>
                    <a:pt x="4280" y="2551"/>
                  </a:lnTo>
                  <a:lnTo>
                    <a:pt x="4285" y="2545"/>
                  </a:lnTo>
                  <a:lnTo>
                    <a:pt x="4286" y="2541"/>
                  </a:lnTo>
                  <a:lnTo>
                    <a:pt x="4287" y="2538"/>
                  </a:lnTo>
                  <a:lnTo>
                    <a:pt x="4301" y="2455"/>
                  </a:lnTo>
                  <a:lnTo>
                    <a:pt x="4301" y="2455"/>
                  </a:lnTo>
                  <a:lnTo>
                    <a:pt x="4301" y="2452"/>
                  </a:lnTo>
                  <a:lnTo>
                    <a:pt x="4301" y="2447"/>
                  </a:lnTo>
                  <a:lnTo>
                    <a:pt x="4297" y="2440"/>
                  </a:lnTo>
                  <a:lnTo>
                    <a:pt x="4292" y="2434"/>
                  </a:lnTo>
                  <a:lnTo>
                    <a:pt x="4289" y="2431"/>
                  </a:lnTo>
                  <a:lnTo>
                    <a:pt x="4286" y="2429"/>
                  </a:lnTo>
                  <a:lnTo>
                    <a:pt x="4286" y="2429"/>
                  </a:lnTo>
                  <a:lnTo>
                    <a:pt x="4211" y="2396"/>
                  </a:lnTo>
                  <a:lnTo>
                    <a:pt x="4211" y="2396"/>
                  </a:lnTo>
                  <a:lnTo>
                    <a:pt x="4138" y="2364"/>
                  </a:lnTo>
                  <a:lnTo>
                    <a:pt x="4138" y="2364"/>
                  </a:lnTo>
                  <a:lnTo>
                    <a:pt x="4133" y="2363"/>
                  </a:lnTo>
                  <a:lnTo>
                    <a:pt x="4130" y="2361"/>
                  </a:lnTo>
                  <a:lnTo>
                    <a:pt x="4126" y="2355"/>
                  </a:lnTo>
                  <a:lnTo>
                    <a:pt x="4123" y="2348"/>
                  </a:lnTo>
                  <a:lnTo>
                    <a:pt x="4122" y="2345"/>
                  </a:lnTo>
                  <a:lnTo>
                    <a:pt x="4122" y="2342"/>
                  </a:lnTo>
                  <a:lnTo>
                    <a:pt x="4122" y="2342"/>
                  </a:lnTo>
                  <a:lnTo>
                    <a:pt x="4124" y="2328"/>
                  </a:lnTo>
                  <a:lnTo>
                    <a:pt x="4124" y="2328"/>
                  </a:lnTo>
                  <a:lnTo>
                    <a:pt x="4125" y="2296"/>
                  </a:lnTo>
                  <a:lnTo>
                    <a:pt x="4125" y="2296"/>
                  </a:lnTo>
                  <a:lnTo>
                    <a:pt x="4128" y="2251"/>
                  </a:lnTo>
                  <a:lnTo>
                    <a:pt x="4128" y="2251"/>
                  </a:lnTo>
                  <a:lnTo>
                    <a:pt x="4129" y="2247"/>
                  </a:lnTo>
                  <a:lnTo>
                    <a:pt x="4130" y="2244"/>
                  </a:lnTo>
                  <a:lnTo>
                    <a:pt x="4134" y="2237"/>
                  </a:lnTo>
                  <a:lnTo>
                    <a:pt x="4140" y="2232"/>
                  </a:lnTo>
                  <a:lnTo>
                    <a:pt x="4144" y="2230"/>
                  </a:lnTo>
                  <a:lnTo>
                    <a:pt x="4147" y="2229"/>
                  </a:lnTo>
                  <a:lnTo>
                    <a:pt x="4147" y="2229"/>
                  </a:lnTo>
                  <a:lnTo>
                    <a:pt x="4225" y="2209"/>
                  </a:lnTo>
                  <a:lnTo>
                    <a:pt x="4225" y="2209"/>
                  </a:lnTo>
                  <a:lnTo>
                    <a:pt x="4303" y="2186"/>
                  </a:lnTo>
                  <a:lnTo>
                    <a:pt x="4303" y="2186"/>
                  </a:lnTo>
                  <a:lnTo>
                    <a:pt x="4306" y="2184"/>
                  </a:lnTo>
                  <a:lnTo>
                    <a:pt x="4309" y="2182"/>
                  </a:lnTo>
                  <a:lnTo>
                    <a:pt x="4315" y="2177"/>
                  </a:lnTo>
                  <a:lnTo>
                    <a:pt x="4318" y="2170"/>
                  </a:lnTo>
                  <a:lnTo>
                    <a:pt x="4320" y="2166"/>
                  </a:lnTo>
                  <a:lnTo>
                    <a:pt x="4320" y="2163"/>
                  </a:lnTo>
                  <a:lnTo>
                    <a:pt x="4320" y="2123"/>
                  </a:lnTo>
                  <a:lnTo>
                    <a:pt x="4318" y="2079"/>
                  </a:lnTo>
                  <a:close/>
                </a:path>
              </a:pathLst>
            </a:custGeom>
            <a:solidFill>
              <a:srgbClr val="3C61B2"/>
            </a:solidFill>
            <a:ln w="12700">
              <a:solidFill>
                <a:srgbClr val="FFFFFF"/>
              </a:solidFill>
              <a:round/>
              <a:headEnd/>
              <a:tailEnd/>
            </a:ln>
            <a:effectLst/>
            <a:scene3d>
              <a:camera prst="orthographicFront">
                <a:rot lat="0" lon="0" rev="0"/>
              </a:camera>
              <a:lightRig rig="balanced" dir="t">
                <a:rot lat="0" lon="0" rev="8700000"/>
              </a:lightRig>
            </a:scene3d>
            <a:sp3d/>
          </p:spPr>
          <p:txBody>
            <a:bodyPr vert="horz" wrap="square" lIns="91440" tIns="45720" rIns="91440" bIns="45720" numCol="1" anchor="t" anchorCtr="0" compatLnSpc="1">
              <a:prstTxWarp prst="textNoShape">
                <a:avLst/>
              </a:prstTxWarp>
            </a:bodyPr>
            <a:lstStyle/>
            <a:p>
              <a:endParaRPr lang="en-US" sz="2800" dirty="0"/>
            </a:p>
          </p:txBody>
        </p:sp>
        <p:sp>
          <p:nvSpPr>
            <p:cNvPr id="30" name="Rectangle 70">
              <a:extLst>
                <a:ext uri="{FF2B5EF4-FFF2-40B4-BE49-F238E27FC236}">
                  <a16:creationId xmlns:a16="http://schemas.microsoft.com/office/drawing/2014/main" id="{71E0A24F-85E1-5A44-9B38-E054DA0B3450}"/>
                </a:ext>
              </a:extLst>
            </p:cNvPr>
            <p:cNvSpPr>
              <a:spLocks noChangeArrowheads="1"/>
            </p:cNvSpPr>
            <p:nvPr/>
          </p:nvSpPr>
          <p:spPr bwMode="auto">
            <a:xfrm>
              <a:off x="6234338" y="2418271"/>
              <a:ext cx="2026474" cy="434244"/>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2800" dirty="0">
                  <a:solidFill>
                    <a:srgbClr val="FFFFFF"/>
                  </a:solidFill>
                  <a:latin typeface="Arial Narrow" pitchFamily="112" charset="0"/>
                </a:rPr>
                <a:t>Scrum Master</a:t>
              </a:r>
            </a:p>
          </p:txBody>
        </p:sp>
        <p:grpSp>
          <p:nvGrpSpPr>
            <p:cNvPr id="31" name="Group 30">
              <a:extLst>
                <a:ext uri="{FF2B5EF4-FFF2-40B4-BE49-F238E27FC236}">
                  <a16:creationId xmlns:a16="http://schemas.microsoft.com/office/drawing/2014/main" id="{2F88CFA0-9B45-F541-AE4F-573A39161697}"/>
                </a:ext>
              </a:extLst>
            </p:cNvPr>
            <p:cNvGrpSpPr/>
            <p:nvPr/>
          </p:nvGrpSpPr>
          <p:grpSpPr>
            <a:xfrm>
              <a:off x="3840546" y="3102784"/>
              <a:ext cx="1371284" cy="589549"/>
              <a:chOff x="3231524" y="3102393"/>
              <a:chExt cx="1595165" cy="685801"/>
            </a:xfrm>
          </p:grpSpPr>
          <p:sp>
            <p:nvSpPr>
              <p:cNvPr id="32" name="Freeform 12">
                <a:extLst>
                  <a:ext uri="{FF2B5EF4-FFF2-40B4-BE49-F238E27FC236}">
                    <a16:creationId xmlns:a16="http://schemas.microsoft.com/office/drawing/2014/main" id="{1E446F07-E178-6049-A62D-AEF72E9D41CB}"/>
                  </a:ext>
                </a:extLst>
              </p:cNvPr>
              <p:cNvSpPr>
                <a:spLocks noEditPoints="1"/>
              </p:cNvSpPr>
              <p:nvPr/>
            </p:nvSpPr>
            <p:spPr bwMode="auto">
              <a:xfrm>
                <a:off x="3231524" y="3102393"/>
                <a:ext cx="954157" cy="685801"/>
              </a:xfrm>
              <a:custGeom>
                <a:avLst/>
                <a:gdLst>
                  <a:gd name="T0" fmla="*/ 446 w 448"/>
                  <a:gd name="T1" fmla="*/ 296 h 322"/>
                  <a:gd name="T2" fmla="*/ 421 w 448"/>
                  <a:gd name="T3" fmla="*/ 245 h 322"/>
                  <a:gd name="T4" fmla="*/ 415 w 448"/>
                  <a:gd name="T5" fmla="*/ 235 h 322"/>
                  <a:gd name="T6" fmla="*/ 418 w 448"/>
                  <a:gd name="T7" fmla="*/ 227 h 322"/>
                  <a:gd name="T8" fmla="*/ 418 w 448"/>
                  <a:gd name="T9" fmla="*/ 10 h 322"/>
                  <a:gd name="T10" fmla="*/ 408 w 448"/>
                  <a:gd name="T11" fmla="*/ 0 h 322"/>
                  <a:gd name="T12" fmla="*/ 43 w 448"/>
                  <a:gd name="T13" fmla="*/ 0 h 322"/>
                  <a:gd name="T14" fmla="*/ 33 w 448"/>
                  <a:gd name="T15" fmla="*/ 10 h 322"/>
                  <a:gd name="T16" fmla="*/ 33 w 448"/>
                  <a:gd name="T17" fmla="*/ 227 h 322"/>
                  <a:gd name="T18" fmla="*/ 36 w 448"/>
                  <a:gd name="T19" fmla="*/ 236 h 322"/>
                  <a:gd name="T20" fmla="*/ 28 w 448"/>
                  <a:gd name="T21" fmla="*/ 246 h 322"/>
                  <a:gd name="T22" fmla="*/ 1 w 448"/>
                  <a:gd name="T23" fmla="*/ 296 h 322"/>
                  <a:gd name="T24" fmla="*/ 3 w 448"/>
                  <a:gd name="T25" fmla="*/ 315 h 322"/>
                  <a:gd name="T26" fmla="*/ 4 w 448"/>
                  <a:gd name="T27" fmla="*/ 316 h 322"/>
                  <a:gd name="T28" fmla="*/ 9 w 448"/>
                  <a:gd name="T29" fmla="*/ 321 h 322"/>
                  <a:gd name="T30" fmla="*/ 62 w 448"/>
                  <a:gd name="T31" fmla="*/ 321 h 322"/>
                  <a:gd name="T32" fmla="*/ 440 w 448"/>
                  <a:gd name="T33" fmla="*/ 321 h 322"/>
                  <a:gd name="T34" fmla="*/ 441 w 448"/>
                  <a:gd name="T35" fmla="*/ 321 h 322"/>
                  <a:gd name="T36" fmla="*/ 444 w 448"/>
                  <a:gd name="T37" fmla="*/ 319 h 322"/>
                  <a:gd name="T38" fmla="*/ 447 w 448"/>
                  <a:gd name="T39" fmla="*/ 314 h 322"/>
                  <a:gd name="T40" fmla="*/ 446 w 448"/>
                  <a:gd name="T41" fmla="*/ 296 h 322"/>
                  <a:gd name="T42" fmla="*/ 390 w 448"/>
                  <a:gd name="T43" fmla="*/ 38 h 322"/>
                  <a:gd name="T44" fmla="*/ 390 w 448"/>
                  <a:gd name="T45" fmla="*/ 212 h 322"/>
                  <a:gd name="T46" fmla="*/ 381 w 448"/>
                  <a:gd name="T47" fmla="*/ 221 h 322"/>
                  <a:gd name="T48" fmla="*/ 380 w 448"/>
                  <a:gd name="T49" fmla="*/ 221 h 322"/>
                  <a:gd name="T50" fmla="*/ 313 w 448"/>
                  <a:gd name="T51" fmla="*/ 221 h 322"/>
                  <a:gd name="T52" fmla="*/ 112 w 448"/>
                  <a:gd name="T53" fmla="*/ 221 h 322"/>
                  <a:gd name="T54" fmla="*/ 89 w 448"/>
                  <a:gd name="T55" fmla="*/ 221 h 322"/>
                  <a:gd name="T56" fmla="*/ 70 w 448"/>
                  <a:gd name="T57" fmla="*/ 221 h 322"/>
                  <a:gd name="T58" fmla="*/ 64 w 448"/>
                  <a:gd name="T59" fmla="*/ 219 h 322"/>
                  <a:gd name="T60" fmla="*/ 62 w 448"/>
                  <a:gd name="T61" fmla="*/ 216 h 322"/>
                  <a:gd name="T62" fmla="*/ 61 w 448"/>
                  <a:gd name="T63" fmla="*/ 212 h 322"/>
                  <a:gd name="T64" fmla="*/ 61 w 448"/>
                  <a:gd name="T65" fmla="*/ 201 h 322"/>
                  <a:gd name="T66" fmla="*/ 61 w 448"/>
                  <a:gd name="T67" fmla="*/ 195 h 322"/>
                  <a:gd name="T68" fmla="*/ 61 w 448"/>
                  <a:gd name="T69" fmla="*/ 195 h 322"/>
                  <a:gd name="T70" fmla="*/ 61 w 448"/>
                  <a:gd name="T71" fmla="*/ 35 h 322"/>
                  <a:gd name="T72" fmla="*/ 70 w 448"/>
                  <a:gd name="T73" fmla="*/ 26 h 322"/>
                  <a:gd name="T74" fmla="*/ 381 w 448"/>
                  <a:gd name="T75" fmla="*/ 26 h 322"/>
                  <a:gd name="T76" fmla="*/ 383 w 448"/>
                  <a:gd name="T77" fmla="*/ 26 h 322"/>
                  <a:gd name="T78" fmla="*/ 390 w 448"/>
                  <a:gd name="T79" fmla="*/ 3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8" h="322">
                    <a:moveTo>
                      <a:pt x="446" y="296"/>
                    </a:moveTo>
                    <a:cubicBezTo>
                      <a:pt x="421" y="245"/>
                      <a:pt x="421" y="245"/>
                      <a:pt x="421" y="245"/>
                    </a:cubicBezTo>
                    <a:cubicBezTo>
                      <a:pt x="419" y="240"/>
                      <a:pt x="417" y="237"/>
                      <a:pt x="415" y="235"/>
                    </a:cubicBezTo>
                    <a:cubicBezTo>
                      <a:pt x="417" y="233"/>
                      <a:pt x="418" y="231"/>
                      <a:pt x="418" y="227"/>
                    </a:cubicBezTo>
                    <a:cubicBezTo>
                      <a:pt x="418" y="10"/>
                      <a:pt x="418" y="10"/>
                      <a:pt x="418" y="10"/>
                    </a:cubicBezTo>
                    <a:cubicBezTo>
                      <a:pt x="418" y="4"/>
                      <a:pt x="414" y="0"/>
                      <a:pt x="408" y="0"/>
                    </a:cubicBezTo>
                    <a:cubicBezTo>
                      <a:pt x="43" y="0"/>
                      <a:pt x="43" y="0"/>
                      <a:pt x="43" y="0"/>
                    </a:cubicBezTo>
                    <a:cubicBezTo>
                      <a:pt x="37" y="0"/>
                      <a:pt x="33" y="4"/>
                      <a:pt x="33" y="10"/>
                    </a:cubicBezTo>
                    <a:cubicBezTo>
                      <a:pt x="33" y="227"/>
                      <a:pt x="33" y="227"/>
                      <a:pt x="33" y="227"/>
                    </a:cubicBezTo>
                    <a:cubicBezTo>
                      <a:pt x="33" y="231"/>
                      <a:pt x="34" y="234"/>
                      <a:pt x="36" y="236"/>
                    </a:cubicBezTo>
                    <a:cubicBezTo>
                      <a:pt x="32" y="236"/>
                      <a:pt x="30" y="239"/>
                      <a:pt x="28" y="246"/>
                    </a:cubicBezTo>
                    <a:cubicBezTo>
                      <a:pt x="1" y="296"/>
                      <a:pt x="1" y="296"/>
                      <a:pt x="1" y="296"/>
                    </a:cubicBezTo>
                    <a:cubicBezTo>
                      <a:pt x="0" y="301"/>
                      <a:pt x="1" y="310"/>
                      <a:pt x="3" y="315"/>
                    </a:cubicBezTo>
                    <a:cubicBezTo>
                      <a:pt x="4" y="316"/>
                      <a:pt x="4" y="316"/>
                      <a:pt x="4" y="316"/>
                    </a:cubicBezTo>
                    <a:cubicBezTo>
                      <a:pt x="5" y="319"/>
                      <a:pt x="7" y="321"/>
                      <a:pt x="9" y="321"/>
                    </a:cubicBezTo>
                    <a:cubicBezTo>
                      <a:pt x="62" y="321"/>
                      <a:pt x="62" y="321"/>
                      <a:pt x="62" y="321"/>
                    </a:cubicBezTo>
                    <a:cubicBezTo>
                      <a:pt x="174" y="321"/>
                      <a:pt x="424" y="322"/>
                      <a:pt x="440" y="321"/>
                    </a:cubicBezTo>
                    <a:cubicBezTo>
                      <a:pt x="441" y="321"/>
                      <a:pt x="441" y="321"/>
                      <a:pt x="441" y="321"/>
                    </a:cubicBezTo>
                    <a:cubicBezTo>
                      <a:pt x="442" y="321"/>
                      <a:pt x="443" y="320"/>
                      <a:pt x="444" y="319"/>
                    </a:cubicBezTo>
                    <a:cubicBezTo>
                      <a:pt x="445" y="317"/>
                      <a:pt x="446" y="316"/>
                      <a:pt x="447" y="314"/>
                    </a:cubicBezTo>
                    <a:cubicBezTo>
                      <a:pt x="448" y="308"/>
                      <a:pt x="448" y="301"/>
                      <a:pt x="446" y="296"/>
                    </a:cubicBezTo>
                    <a:close/>
                    <a:moveTo>
                      <a:pt x="390" y="38"/>
                    </a:moveTo>
                    <a:cubicBezTo>
                      <a:pt x="390" y="212"/>
                      <a:pt x="390" y="212"/>
                      <a:pt x="390" y="212"/>
                    </a:cubicBezTo>
                    <a:cubicBezTo>
                      <a:pt x="390" y="217"/>
                      <a:pt x="386" y="221"/>
                      <a:pt x="381" y="221"/>
                    </a:cubicBezTo>
                    <a:cubicBezTo>
                      <a:pt x="380" y="221"/>
                      <a:pt x="380" y="221"/>
                      <a:pt x="380" y="221"/>
                    </a:cubicBezTo>
                    <a:cubicBezTo>
                      <a:pt x="375" y="221"/>
                      <a:pt x="348" y="221"/>
                      <a:pt x="313" y="221"/>
                    </a:cubicBezTo>
                    <a:cubicBezTo>
                      <a:pt x="112" y="221"/>
                      <a:pt x="112" y="221"/>
                      <a:pt x="112" y="221"/>
                    </a:cubicBezTo>
                    <a:cubicBezTo>
                      <a:pt x="99" y="221"/>
                      <a:pt x="91" y="221"/>
                      <a:pt x="89" y="221"/>
                    </a:cubicBezTo>
                    <a:cubicBezTo>
                      <a:pt x="80" y="222"/>
                      <a:pt x="74" y="222"/>
                      <a:pt x="70" y="221"/>
                    </a:cubicBezTo>
                    <a:cubicBezTo>
                      <a:pt x="68" y="221"/>
                      <a:pt x="66" y="220"/>
                      <a:pt x="64" y="219"/>
                    </a:cubicBezTo>
                    <a:cubicBezTo>
                      <a:pt x="63" y="218"/>
                      <a:pt x="62" y="217"/>
                      <a:pt x="62" y="216"/>
                    </a:cubicBezTo>
                    <a:cubicBezTo>
                      <a:pt x="62" y="215"/>
                      <a:pt x="61" y="213"/>
                      <a:pt x="61" y="212"/>
                    </a:cubicBezTo>
                    <a:cubicBezTo>
                      <a:pt x="61" y="201"/>
                      <a:pt x="61" y="201"/>
                      <a:pt x="61" y="201"/>
                    </a:cubicBezTo>
                    <a:cubicBezTo>
                      <a:pt x="61" y="198"/>
                      <a:pt x="61" y="195"/>
                      <a:pt x="61" y="195"/>
                    </a:cubicBezTo>
                    <a:cubicBezTo>
                      <a:pt x="61" y="195"/>
                      <a:pt x="61" y="195"/>
                      <a:pt x="61" y="195"/>
                    </a:cubicBezTo>
                    <a:cubicBezTo>
                      <a:pt x="61" y="35"/>
                      <a:pt x="61" y="35"/>
                      <a:pt x="61" y="35"/>
                    </a:cubicBezTo>
                    <a:cubicBezTo>
                      <a:pt x="61" y="30"/>
                      <a:pt x="65" y="26"/>
                      <a:pt x="70" y="26"/>
                    </a:cubicBezTo>
                    <a:cubicBezTo>
                      <a:pt x="381" y="26"/>
                      <a:pt x="381" y="26"/>
                      <a:pt x="381" y="26"/>
                    </a:cubicBezTo>
                    <a:cubicBezTo>
                      <a:pt x="382" y="26"/>
                      <a:pt x="383" y="26"/>
                      <a:pt x="383" y="26"/>
                    </a:cubicBezTo>
                    <a:cubicBezTo>
                      <a:pt x="390" y="28"/>
                      <a:pt x="390" y="33"/>
                      <a:pt x="390" y="3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2800"/>
              </a:p>
            </p:txBody>
          </p:sp>
          <p:sp>
            <p:nvSpPr>
              <p:cNvPr id="33" name="Freeform 5">
                <a:extLst>
                  <a:ext uri="{FF2B5EF4-FFF2-40B4-BE49-F238E27FC236}">
                    <a16:creationId xmlns:a16="http://schemas.microsoft.com/office/drawing/2014/main" id="{EC18E6D3-D1CF-FF43-A30B-C6E953BFB704}"/>
                  </a:ext>
                </a:extLst>
              </p:cNvPr>
              <p:cNvSpPr>
                <a:spLocks noEditPoints="1"/>
              </p:cNvSpPr>
              <p:nvPr/>
            </p:nvSpPr>
            <p:spPr bwMode="auto">
              <a:xfrm>
                <a:off x="4174226" y="3102393"/>
                <a:ext cx="652463" cy="654886"/>
              </a:xfrm>
              <a:custGeom>
                <a:avLst/>
                <a:gdLst>
                  <a:gd name="T0" fmla="*/ 256 w 259"/>
                  <a:gd name="T1" fmla="*/ 238 h 260"/>
                  <a:gd name="T2" fmla="*/ 176 w 259"/>
                  <a:gd name="T3" fmla="*/ 159 h 260"/>
                  <a:gd name="T4" fmla="*/ 169 w 259"/>
                  <a:gd name="T5" fmla="*/ 158 h 260"/>
                  <a:gd name="T6" fmla="*/ 158 w 259"/>
                  <a:gd name="T7" fmla="*/ 147 h 260"/>
                  <a:gd name="T8" fmla="*/ 178 w 259"/>
                  <a:gd name="T9" fmla="*/ 83 h 260"/>
                  <a:gd name="T10" fmla="*/ 83 w 259"/>
                  <a:gd name="T11" fmla="*/ 5 h 260"/>
                  <a:gd name="T12" fmla="*/ 5 w 259"/>
                  <a:gd name="T13" fmla="*/ 100 h 260"/>
                  <a:gd name="T14" fmla="*/ 101 w 259"/>
                  <a:gd name="T15" fmla="*/ 178 h 260"/>
                  <a:gd name="T16" fmla="*/ 144 w 259"/>
                  <a:gd name="T17" fmla="*/ 161 h 260"/>
                  <a:gd name="T18" fmla="*/ 156 w 259"/>
                  <a:gd name="T19" fmla="*/ 172 h 260"/>
                  <a:gd name="T20" fmla="*/ 157 w 259"/>
                  <a:gd name="T21" fmla="*/ 178 h 260"/>
                  <a:gd name="T22" fmla="*/ 237 w 259"/>
                  <a:gd name="T23" fmla="*/ 257 h 260"/>
                  <a:gd name="T24" fmla="*/ 250 w 259"/>
                  <a:gd name="T25" fmla="*/ 254 h 260"/>
                  <a:gd name="T26" fmla="*/ 253 w 259"/>
                  <a:gd name="T27" fmla="*/ 251 h 260"/>
                  <a:gd name="T28" fmla="*/ 256 w 259"/>
                  <a:gd name="T29" fmla="*/ 238 h 260"/>
                  <a:gd name="T30" fmla="*/ 86 w 259"/>
                  <a:gd name="T31" fmla="*/ 26 h 260"/>
                  <a:gd name="T32" fmla="*/ 159 w 259"/>
                  <a:gd name="T33" fmla="*/ 86 h 260"/>
                  <a:gd name="T34" fmla="*/ 99 w 259"/>
                  <a:gd name="T35" fmla="*/ 160 h 260"/>
                  <a:gd name="T36" fmla="*/ 25 w 259"/>
                  <a:gd name="T37" fmla="*/ 100 h 260"/>
                  <a:gd name="T38" fmla="*/ 86 w 259"/>
                  <a:gd name="T39" fmla="*/ 2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9" h="260">
                    <a:moveTo>
                      <a:pt x="256" y="238"/>
                    </a:moveTo>
                    <a:cubicBezTo>
                      <a:pt x="176" y="159"/>
                      <a:pt x="176" y="159"/>
                      <a:pt x="176" y="159"/>
                    </a:cubicBezTo>
                    <a:cubicBezTo>
                      <a:pt x="175" y="157"/>
                      <a:pt x="172" y="157"/>
                      <a:pt x="169" y="158"/>
                    </a:cubicBezTo>
                    <a:cubicBezTo>
                      <a:pt x="158" y="147"/>
                      <a:pt x="158" y="147"/>
                      <a:pt x="158" y="147"/>
                    </a:cubicBezTo>
                    <a:cubicBezTo>
                      <a:pt x="173" y="130"/>
                      <a:pt x="181" y="107"/>
                      <a:pt x="178" y="83"/>
                    </a:cubicBezTo>
                    <a:cubicBezTo>
                      <a:pt x="174" y="35"/>
                      <a:pt x="131" y="0"/>
                      <a:pt x="83" y="5"/>
                    </a:cubicBezTo>
                    <a:cubicBezTo>
                      <a:pt x="35" y="10"/>
                      <a:pt x="0" y="52"/>
                      <a:pt x="5" y="100"/>
                    </a:cubicBezTo>
                    <a:cubicBezTo>
                      <a:pt x="10" y="148"/>
                      <a:pt x="53" y="183"/>
                      <a:pt x="101" y="178"/>
                    </a:cubicBezTo>
                    <a:cubicBezTo>
                      <a:pt x="117" y="176"/>
                      <a:pt x="132" y="170"/>
                      <a:pt x="144" y="161"/>
                    </a:cubicBezTo>
                    <a:cubicBezTo>
                      <a:pt x="156" y="172"/>
                      <a:pt x="156" y="172"/>
                      <a:pt x="156" y="172"/>
                    </a:cubicBezTo>
                    <a:cubicBezTo>
                      <a:pt x="155" y="174"/>
                      <a:pt x="156" y="176"/>
                      <a:pt x="157" y="178"/>
                    </a:cubicBezTo>
                    <a:cubicBezTo>
                      <a:pt x="237" y="257"/>
                      <a:pt x="237" y="257"/>
                      <a:pt x="237" y="257"/>
                    </a:cubicBezTo>
                    <a:cubicBezTo>
                      <a:pt x="240" y="260"/>
                      <a:pt x="246" y="258"/>
                      <a:pt x="250" y="254"/>
                    </a:cubicBezTo>
                    <a:cubicBezTo>
                      <a:pt x="253" y="251"/>
                      <a:pt x="253" y="251"/>
                      <a:pt x="253" y="251"/>
                    </a:cubicBezTo>
                    <a:cubicBezTo>
                      <a:pt x="258" y="246"/>
                      <a:pt x="259" y="240"/>
                      <a:pt x="256" y="238"/>
                    </a:cubicBezTo>
                    <a:close/>
                    <a:moveTo>
                      <a:pt x="86" y="26"/>
                    </a:moveTo>
                    <a:cubicBezTo>
                      <a:pt x="123" y="22"/>
                      <a:pt x="156" y="49"/>
                      <a:pt x="159" y="86"/>
                    </a:cubicBezTo>
                    <a:cubicBezTo>
                      <a:pt x="163" y="123"/>
                      <a:pt x="136" y="156"/>
                      <a:pt x="99" y="160"/>
                    </a:cubicBezTo>
                    <a:cubicBezTo>
                      <a:pt x="62" y="164"/>
                      <a:pt x="29" y="137"/>
                      <a:pt x="25" y="100"/>
                    </a:cubicBezTo>
                    <a:cubicBezTo>
                      <a:pt x="21" y="63"/>
                      <a:pt x="48" y="30"/>
                      <a:pt x="86" y="2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2800"/>
              </a:p>
            </p:txBody>
          </p:sp>
        </p:grpSp>
      </p:grpSp>
      <p:pic>
        <p:nvPicPr>
          <p:cNvPr id="35" name="Graphic 34" descr="Continuous Improvement with solid fill">
            <a:extLst>
              <a:ext uri="{FF2B5EF4-FFF2-40B4-BE49-F238E27FC236}">
                <a16:creationId xmlns:a16="http://schemas.microsoft.com/office/drawing/2014/main" id="{CEAF8445-C2DD-7F40-94C2-ABACFC3DA8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4428" y="3400380"/>
            <a:ext cx="1309635" cy="1309635"/>
          </a:xfrm>
          <a:prstGeom prst="rect">
            <a:avLst/>
          </a:prstGeom>
        </p:spPr>
      </p:pic>
      <p:pic>
        <p:nvPicPr>
          <p:cNvPr id="37" name="Graphic 36" descr="Hurdle with solid fill">
            <a:extLst>
              <a:ext uri="{FF2B5EF4-FFF2-40B4-BE49-F238E27FC236}">
                <a16:creationId xmlns:a16="http://schemas.microsoft.com/office/drawing/2014/main" id="{D7C22B41-5F35-AD47-992F-53496715AE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78302" y="3660165"/>
            <a:ext cx="936200" cy="936200"/>
          </a:xfrm>
          <a:prstGeom prst="rect">
            <a:avLst/>
          </a:prstGeom>
        </p:spPr>
      </p:pic>
    </p:spTree>
    <p:extLst>
      <p:ext uri="{BB962C8B-B14F-4D97-AF65-F5344CB8AC3E}">
        <p14:creationId xmlns:p14="http://schemas.microsoft.com/office/powerpoint/2010/main" val="1829128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3E5DA3780AD34BBA2DE6A79B208246" ma:contentTypeVersion="0" ma:contentTypeDescription="Create a new document." ma:contentTypeScope="" ma:versionID="9cdc6fd04388212469a7df72267e2492">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616CB0-CEC3-4777-9907-92443EB2C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34C78CE-6EB5-4F68-AEB3-6379AF9E882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B3C6457-0CBF-4668-8B21-A36077CD09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12743</TotalTime>
  <Words>1171</Words>
  <Application>Microsoft Macintosh PowerPoint</Application>
  <PresentationFormat>On-screen Show (4:3)</PresentationFormat>
  <Paragraphs>91</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Calibri</vt:lpstr>
      <vt:lpstr>Calibri Light</vt:lpstr>
      <vt:lpstr>Office Theme</vt:lpstr>
      <vt:lpstr>PowerPoint Presentation</vt:lpstr>
      <vt:lpstr>PowerPoint Presentation</vt:lpstr>
      <vt:lpstr>PowerPoint Presentation</vt:lpstr>
      <vt:lpstr>Agile</vt:lpstr>
      <vt:lpstr>Project Management vs Agile</vt:lpstr>
      <vt:lpstr>Scrum </vt:lpstr>
      <vt:lpstr>PowerPoint Presentation</vt:lpstr>
      <vt:lpstr>PowerPoint Presentation</vt:lpstr>
      <vt:lpstr>Scrum Team</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Shayna Heeter</dc:creator>
  <cp:lastModifiedBy>Paul Bresnan</cp:lastModifiedBy>
  <cp:revision>256</cp:revision>
  <cp:lastPrinted>2018-01-24T16:57:58Z</cp:lastPrinted>
  <dcterms:created xsi:type="dcterms:W3CDTF">2016-06-29T21:40:56Z</dcterms:created>
  <dcterms:modified xsi:type="dcterms:W3CDTF">2021-02-12T19:17:40Z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0x010100173E5DA3780AD34BBA2DE6A79B208246</vt:lpwstr>
  </property>
</Properties>
</file>